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1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33" autoAdjust="0"/>
    <p:restoredTop sz="81868" autoAdjust="0"/>
  </p:normalViewPr>
  <p:slideViewPr>
    <p:cSldViewPr snapToGrid="0" snapToObjects="1">
      <p:cViewPr varScale="1">
        <p:scale>
          <a:sx n="74" d="100"/>
          <a:sy n="74" d="100"/>
        </p:scale>
        <p:origin x="119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15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84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94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29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32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40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89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Security Design Principles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4. Isolation, Separation, and Encapsulation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unit, students will be able to:</a:t>
            </a:r>
          </a:p>
          <a:p>
            <a:pPr lvl="1"/>
            <a:r>
              <a:rPr lang="en-US" dirty="0"/>
              <a:t>Know the difference between isolation, separation, and encapsulation.</a:t>
            </a:r>
          </a:p>
          <a:p>
            <a:pPr lvl="1"/>
            <a:r>
              <a:rPr lang="en-US" dirty="0"/>
              <a:t>Understand what makes these concepts vulnerable.</a:t>
            </a:r>
          </a:p>
          <a:p>
            <a:pPr lvl="1"/>
            <a:r>
              <a:rPr lang="en-US" dirty="0"/>
              <a:t>Know the difference between private, public, and protected access specifiers.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Public access needs to be isolated from sensitive information</a:t>
            </a:r>
          </a:p>
          <a:p>
            <a:pPr lvl="1"/>
            <a:r>
              <a:rPr lang="en-US" dirty="0"/>
              <a:t>This reduces possible attacks</a:t>
            </a:r>
          </a:p>
          <a:p>
            <a:r>
              <a:rPr lang="en-US" dirty="0"/>
              <a:t>User files should be isolated from one another. Basic users do not need access to each other’s files unless necessary.</a:t>
            </a:r>
          </a:p>
          <a:p>
            <a:r>
              <a:rPr lang="en-US" dirty="0"/>
              <a:t>If a school server allowed students to access each other’s files, students would be able to delete files and put inappropriate content onto other student’s file systems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46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Isolate security mechanisms to prevent access to those mechanisms if one is compromised</a:t>
            </a:r>
          </a:p>
          <a:p>
            <a:r>
              <a:rPr lang="en-US" dirty="0"/>
              <a:t>Allows greater security controls to apply on a smaller scale which also helps control cost</a:t>
            </a:r>
          </a:p>
          <a:p>
            <a:r>
              <a:rPr lang="en-US" dirty="0"/>
              <a:t>Better flow of information management between systems</a:t>
            </a:r>
          </a:p>
          <a:p>
            <a:r>
              <a:rPr lang="en-US" dirty="0"/>
              <a:t>Used as an access control technique in a system</a:t>
            </a:r>
          </a:p>
        </p:txBody>
      </p:sp>
    </p:spTree>
    <p:extLst>
      <p:ext uri="{BB962C8B-B14F-4D97-AF65-F5344CB8AC3E}">
        <p14:creationId xmlns:p14="http://schemas.microsoft.com/office/powerpoint/2010/main" val="3713796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Separation of Duties</a:t>
            </a:r>
          </a:p>
          <a:p>
            <a:pPr lvl="1"/>
            <a:r>
              <a:rPr lang="en-US" dirty="0"/>
              <a:t>Spreading the tasks and privileges for a specific security process among multiple people</a:t>
            </a:r>
          </a:p>
          <a:p>
            <a:pPr lvl="1"/>
            <a:r>
              <a:rPr lang="en-US" dirty="0"/>
              <a:t>Prevent fraud and errors</a:t>
            </a:r>
          </a:p>
          <a:p>
            <a:r>
              <a:rPr lang="en-US" dirty="0"/>
              <a:t>Separation of Privilege</a:t>
            </a:r>
          </a:p>
          <a:p>
            <a:pPr lvl="1"/>
            <a:r>
              <a:rPr lang="en-US" dirty="0"/>
              <a:t>Requiring multiple conditions to be met before a specific task can be performed</a:t>
            </a:r>
          </a:p>
        </p:txBody>
      </p:sp>
    </p:spTree>
    <p:extLst>
      <p:ext uri="{BB962C8B-B14F-4D97-AF65-F5344CB8AC3E}">
        <p14:creationId xmlns:p14="http://schemas.microsoft.com/office/powerpoint/2010/main" val="3420268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Have you implemented this?</a:t>
            </a:r>
          </a:p>
          <a:p>
            <a:pPr lvl="1"/>
            <a:r>
              <a:rPr lang="en-US" dirty="0"/>
              <a:t>Can any one person alter your data without being detected?</a:t>
            </a:r>
          </a:p>
          <a:p>
            <a:pPr lvl="1"/>
            <a:r>
              <a:rPr lang="en-US" dirty="0"/>
              <a:t>Can any one person steal your data?</a:t>
            </a:r>
          </a:p>
          <a:p>
            <a:pPr lvl="1"/>
            <a:r>
              <a:rPr lang="en-US" dirty="0"/>
              <a:t>Can any one person alter design, implementation, or effectiveness of any controls?</a:t>
            </a:r>
          </a:p>
          <a:p>
            <a:pPr lvl="1"/>
            <a:r>
              <a:rPr lang="en-US" dirty="0"/>
              <a:t>The person who designs the security mechanisms should not be the same person who tests these security mechanisms.</a:t>
            </a:r>
          </a:p>
        </p:txBody>
      </p:sp>
    </p:spTree>
    <p:extLst>
      <p:ext uri="{BB962C8B-B14F-4D97-AF65-F5344CB8AC3E}">
        <p14:creationId xmlns:p14="http://schemas.microsoft.com/office/powerpoint/2010/main" val="2862333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Hide the internal structures of the program</a:t>
            </a:r>
          </a:p>
          <a:p>
            <a:pPr lvl="1"/>
            <a:r>
              <a:rPr lang="en-US" dirty="0"/>
              <a:t>Restricts direct access to some of the object’s components</a:t>
            </a:r>
          </a:p>
          <a:p>
            <a:r>
              <a:rPr lang="en-US" dirty="0"/>
              <a:t>Hiding details reduces the ability for other object’s to directly modify how another object acts</a:t>
            </a:r>
          </a:p>
          <a:p>
            <a:r>
              <a:rPr lang="en-US" dirty="0"/>
              <a:t>Encapsulation allows programmers to use classes in order to control access to certain components</a:t>
            </a:r>
          </a:p>
          <a:p>
            <a:pPr lvl="1"/>
            <a:r>
              <a:rPr lang="en-US" dirty="0"/>
              <a:t>Access specifiers are used:</a:t>
            </a:r>
          </a:p>
          <a:p>
            <a:pPr lvl="2"/>
            <a:r>
              <a:rPr lang="en-US" dirty="0"/>
              <a:t>Private</a:t>
            </a:r>
          </a:p>
          <a:p>
            <a:pPr lvl="2"/>
            <a:r>
              <a:rPr lang="en-US" dirty="0"/>
              <a:t>Public</a:t>
            </a:r>
          </a:p>
          <a:p>
            <a:pPr lvl="2"/>
            <a:r>
              <a:rPr lang="en-US" dirty="0"/>
              <a:t>protected</a:t>
            </a:r>
          </a:p>
        </p:txBody>
      </p:sp>
    </p:spTree>
    <p:extLst>
      <p:ext uri="{BB962C8B-B14F-4D97-AF65-F5344CB8AC3E}">
        <p14:creationId xmlns:p14="http://schemas.microsoft.com/office/powerpoint/2010/main" val="1123771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67668"/>
            <a:ext cx="7886700" cy="2643344"/>
          </a:xfrm>
        </p:spPr>
        <p:txBody>
          <a:bodyPr>
            <a:normAutofit/>
          </a:bodyPr>
          <a:lstStyle/>
          <a:p>
            <a:r>
              <a:rPr lang="en-US" dirty="0"/>
              <a:t>Private</a:t>
            </a:r>
          </a:p>
          <a:p>
            <a:pPr lvl="1"/>
            <a:r>
              <a:rPr lang="en-US" dirty="0"/>
              <a:t>Accessible by code in the same class or struct</a:t>
            </a:r>
          </a:p>
          <a:p>
            <a:pPr lvl="1"/>
            <a:r>
              <a:rPr lang="en-US" dirty="0"/>
              <a:t>If you are part of this class then you can see it</a:t>
            </a:r>
          </a:p>
          <a:p>
            <a:r>
              <a:rPr lang="en-US" dirty="0"/>
              <a:t>Public</a:t>
            </a:r>
          </a:p>
          <a:p>
            <a:pPr lvl="1"/>
            <a:r>
              <a:rPr lang="en-US" dirty="0"/>
              <a:t>Accessible by any code in the assembly or another assembly that references it</a:t>
            </a:r>
          </a:p>
          <a:p>
            <a:r>
              <a:rPr lang="en-US" dirty="0"/>
              <a:t>Protected</a:t>
            </a:r>
          </a:p>
          <a:p>
            <a:pPr lvl="1"/>
            <a:r>
              <a:rPr lang="en-US" dirty="0"/>
              <a:t>Accessible by code in the same class or struct or in a derived class</a:t>
            </a:r>
          </a:p>
        </p:txBody>
      </p:sp>
    </p:spTree>
    <p:extLst>
      <p:ext uri="{BB962C8B-B14F-4D97-AF65-F5344CB8AC3E}">
        <p14:creationId xmlns:p14="http://schemas.microsoft.com/office/powerpoint/2010/main" val="3693999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38874"/>
            <a:ext cx="7886700" cy="2643344"/>
          </a:xfrm>
        </p:spPr>
        <p:txBody>
          <a:bodyPr>
            <a:normAutofit/>
          </a:bodyPr>
          <a:lstStyle/>
          <a:p>
            <a:pPr marL="285750" indent="-285750"/>
            <a:r>
              <a:rPr lang="en-US" dirty="0"/>
              <a:t>Describe what things in the program can access each of these:</a:t>
            </a:r>
          </a:p>
          <a:p>
            <a:pPr marL="742950" lvl="1" indent="-285750"/>
            <a:r>
              <a:rPr lang="en-US" dirty="0"/>
              <a:t>class Car</a:t>
            </a:r>
          </a:p>
          <a:p>
            <a:pPr marL="742950" lvl="1" indent="-285750"/>
            <a:r>
              <a:rPr lang="en-US" dirty="0"/>
              <a:t>Engine function</a:t>
            </a:r>
          </a:p>
          <a:p>
            <a:pPr marL="742950" lvl="1" indent="-285750"/>
            <a:r>
              <a:rPr lang="en-US" dirty="0" err="1"/>
              <a:t>int</a:t>
            </a:r>
            <a:r>
              <a:rPr lang="en-US" dirty="0"/>
              <a:t> Brake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6810F7-3448-4DDB-9DD2-E4D86AA068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064" y="3460374"/>
            <a:ext cx="8102286" cy="214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62417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2138</TotalTime>
  <Words>392</Words>
  <Application>Microsoft Office PowerPoint</Application>
  <PresentationFormat>On-screen Show (4:3)</PresentationFormat>
  <Paragraphs>60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PP_C5Modules_CC_License_standard</vt:lpstr>
      <vt:lpstr>  Security Design Principles</vt:lpstr>
      <vt:lpstr>Learning Outcomes </vt:lpstr>
      <vt:lpstr>Isolation</vt:lpstr>
      <vt:lpstr>Isolation</vt:lpstr>
      <vt:lpstr>Separation</vt:lpstr>
      <vt:lpstr>Separation</vt:lpstr>
      <vt:lpstr>Encapsulation</vt:lpstr>
      <vt:lpstr>Encapsulation</vt:lpstr>
      <vt:lpstr>Encapsulation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Hahn, Danica</cp:lastModifiedBy>
  <cp:revision>197</cp:revision>
  <cp:lastPrinted>2016-07-18T16:40:10Z</cp:lastPrinted>
  <dcterms:created xsi:type="dcterms:W3CDTF">2016-07-03T20:12:42Z</dcterms:created>
  <dcterms:modified xsi:type="dcterms:W3CDTF">2017-07-26T19:27:18Z</dcterms:modified>
</cp:coreProperties>
</file>