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6/13/2017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800" dirty="0"/>
              <a:t>Principle of Hierarchy</a:t>
            </a:r>
          </a:p>
        </p:txBody>
      </p:sp>
    </p:spTree>
    <p:extLst>
      <p:ext uri="{BB962C8B-B14F-4D97-AF65-F5344CB8AC3E}">
        <p14:creationId xmlns:p14="http://schemas.microsoft.com/office/powerpoint/2010/main" val="1744595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 dirty="0"/>
              <a:t>What is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320412"/>
            <a:ext cx="10058400" cy="3851787"/>
          </a:xfrm>
        </p:spPr>
        <p:txBody>
          <a:bodyPr>
            <a:normAutofit/>
          </a:bodyPr>
          <a:lstStyle/>
          <a:p>
            <a:r>
              <a:rPr lang="en-US" dirty="0"/>
              <a:t>Things are grouped into different levels</a:t>
            </a:r>
          </a:p>
          <a:p>
            <a:r>
              <a:rPr lang="en-US" dirty="0"/>
              <a:t>A variety of different levels</a:t>
            </a:r>
          </a:p>
          <a:p>
            <a:r>
              <a:rPr lang="en-US" dirty="0"/>
              <a:t>Allows work with little or no knowledge</a:t>
            </a:r>
          </a:p>
          <a:p>
            <a:r>
              <a:rPr lang="en-US" dirty="0"/>
              <a:t>Every level is an abstraction of some idea</a:t>
            </a:r>
          </a:p>
        </p:txBody>
      </p:sp>
    </p:spTree>
    <p:extLst>
      <p:ext uri="{BB962C8B-B14F-4D97-AF65-F5344CB8AC3E}">
        <p14:creationId xmlns:p14="http://schemas.microsoft.com/office/powerpoint/2010/main" val="2294219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 dirty="0"/>
              <a:t>Why use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264994"/>
            <a:ext cx="10058400" cy="3851787"/>
          </a:xfrm>
        </p:spPr>
        <p:txBody>
          <a:bodyPr>
            <a:normAutofit/>
          </a:bodyPr>
          <a:lstStyle/>
          <a:p>
            <a:r>
              <a:rPr lang="en-US" dirty="0"/>
              <a:t>Easier to write</a:t>
            </a:r>
          </a:p>
          <a:p>
            <a:r>
              <a:rPr lang="en-US" dirty="0"/>
              <a:t>Easier to read, modify, and extend.</a:t>
            </a:r>
          </a:p>
          <a:p>
            <a:r>
              <a:rPr lang="en-US" dirty="0"/>
              <a:t>Build more complicated structures </a:t>
            </a:r>
          </a:p>
          <a:p>
            <a:r>
              <a:rPr lang="en-US" dirty="0"/>
              <a:t>Reduces errors</a:t>
            </a:r>
          </a:p>
        </p:txBody>
      </p:sp>
    </p:spTree>
    <p:extLst>
      <p:ext uri="{BB962C8B-B14F-4D97-AF65-F5344CB8AC3E}">
        <p14:creationId xmlns:p14="http://schemas.microsoft.com/office/powerpoint/2010/main" val="1847731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50" name="Rectangle 4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6" name="Group 55"/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57" name="Oval 56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58" name="Oval 57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0" name="Rectangle 5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2" name="Rectangle 6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928117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5780565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85470" y="1110053"/>
            <a:ext cx="3386371" cy="4580301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8" name="Group 67"/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46920" y="5257800"/>
            <a:ext cx="1080904" cy="1080902"/>
            <a:chOff x="9685338" y="4460675"/>
            <a:chExt cx="1080904" cy="1080902"/>
          </a:xfrm>
        </p:grpSpPr>
        <p:sp>
          <p:nvSpPr>
            <p:cNvPr id="69" name="Oval 68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70" name="Oval 69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6" name="Picture 5" descr="A picture containing text, whiteboard&#10;&#10;Description generated with high confidence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0834" y="1557864"/>
            <a:ext cx="6631744" cy="367363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200102" y="1432223"/>
            <a:ext cx="2943724" cy="33481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defTabSz="914400">
              <a:lnSpc>
                <a:spcPct val="80000"/>
              </a:lnSpc>
              <a:spcBef>
                <a:spcPct val="0"/>
              </a:spcBef>
            </a:pPr>
            <a:r>
              <a:rPr lang="en-US" sz="6000" cap="all" dirty="0">
                <a:blipFill dpi="0" rotWithShape="1">
                  <a:blip r:embed="rId4">
                    <a:extLst/>
                  </a:blip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An Example of a file hierarchy system:</a:t>
            </a:r>
          </a:p>
        </p:txBody>
      </p:sp>
    </p:spTree>
    <p:extLst>
      <p:ext uri="{BB962C8B-B14F-4D97-AF65-F5344CB8AC3E}">
        <p14:creationId xmlns:p14="http://schemas.microsoft.com/office/powerpoint/2010/main" val="3224392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21" name="Rectangle 20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/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28" name="Oval 27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9" name="Oval 28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1" name="Rectangle 30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3" name="Rectangle 32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928117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5780565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85470" y="1110053"/>
            <a:ext cx="3386371" cy="4580301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38"/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46920" y="5257800"/>
            <a:ext cx="1080904" cy="1080902"/>
            <a:chOff x="9685338" y="4460675"/>
            <a:chExt cx="1080904" cy="1080902"/>
          </a:xfrm>
        </p:grpSpPr>
        <p:sp>
          <p:nvSpPr>
            <p:cNvPr id="40" name="Oval 39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41" name="Oval 40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6"/>
          <a:srcRect/>
          <a:stretch/>
        </p:blipFill>
        <p:spPr>
          <a:xfrm>
            <a:off x="819679" y="184125"/>
            <a:ext cx="10425302" cy="648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812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output should look Something like this: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7222" y="3094264"/>
            <a:ext cx="6950347" cy="111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4662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1426</TotalTime>
  <Words>71</Words>
  <Application>Microsoft Office PowerPoint</Application>
  <PresentationFormat>Widescreen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Rockwell</vt:lpstr>
      <vt:lpstr>Rockwell Condensed</vt:lpstr>
      <vt:lpstr>Rockwell Extra Bold</vt:lpstr>
      <vt:lpstr>Wingdings</vt:lpstr>
      <vt:lpstr>Wood Type</vt:lpstr>
      <vt:lpstr>Principle of Hierarchy</vt:lpstr>
      <vt:lpstr>What is it?</vt:lpstr>
      <vt:lpstr>Why use it?</vt:lpstr>
      <vt:lpstr>PowerPoint Presentation</vt:lpstr>
      <vt:lpstr>PowerPoint Presentation</vt:lpstr>
      <vt:lpstr>Your output should look Something like this: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 of Hierarchy</dc:title>
  <dc:creator>Ali Hanson</dc:creator>
  <cp:lastModifiedBy>Ali Hanson</cp:lastModifiedBy>
  <cp:revision>17</cp:revision>
  <dcterms:created xsi:type="dcterms:W3CDTF">2017-05-17T17:42:15Z</dcterms:created>
  <dcterms:modified xsi:type="dcterms:W3CDTF">2017-06-13T15:14:19Z</dcterms:modified>
</cp:coreProperties>
</file>