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B293D-B26E-48CF-8DCC-A712D352D8B0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C1B1E-6783-48B8-9EB7-EFACE9304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8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75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472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230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41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68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96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9403" y="3401982"/>
            <a:ext cx="71628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6368" y="3616586"/>
            <a:ext cx="6148873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6367" y="4998325"/>
            <a:ext cx="562723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61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7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8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7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17" y="187780"/>
            <a:ext cx="7400908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53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2882" y="6329899"/>
            <a:ext cx="660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1" y="457200"/>
            <a:ext cx="7581327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" y="6401628"/>
            <a:ext cx="1117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353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326948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6367" y="3656342"/>
            <a:ext cx="6148873" cy="803564"/>
          </a:xfrm>
        </p:spPr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Reducing Complexity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3. Hierarchy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Know what a hierarchal structure is and how to implement it </a:t>
            </a:r>
          </a:p>
          <a:p>
            <a:pPr lvl="1"/>
            <a:r>
              <a:rPr lang="en-US" dirty="0"/>
              <a:t>Explain how using hierarchal structures makes software more secure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hierarchical structure, things are grouped into different levels</a:t>
            </a:r>
          </a:p>
          <a:p>
            <a:r>
              <a:rPr lang="en-US" dirty="0"/>
              <a:t>There is a “top” level and then lower levels underneath of it.</a:t>
            </a:r>
          </a:p>
          <a:p>
            <a:r>
              <a:rPr lang="en-US" dirty="0"/>
              <a:t>This allows you to work in any one level with little or even no knowledge of any other level</a:t>
            </a:r>
          </a:p>
          <a:p>
            <a:r>
              <a:rPr lang="en-US" dirty="0"/>
              <a:t>Every level is an abstraction of some idea, concept, or classification.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8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makes programs easier to write</a:t>
            </a:r>
          </a:p>
          <a:p>
            <a:r>
              <a:rPr lang="en-US" dirty="0"/>
              <a:t>Programs written in a clear, hierarchical manner are easier to read, modify, and extend.</a:t>
            </a:r>
          </a:p>
          <a:p>
            <a:r>
              <a:rPr lang="en-US" dirty="0"/>
              <a:t>It lets you build more and more complicated structures on top of each other.</a:t>
            </a:r>
          </a:p>
          <a:p>
            <a:r>
              <a:rPr lang="en-US" dirty="0"/>
              <a:t>This helps secure your program by reducing the amount of possible errors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3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a file hierarchy system: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7164B0-1B33-407E-82D7-C2F40685E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41234" y="1919748"/>
            <a:ext cx="6633023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5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using layered structures in C programming: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DF6B92-8D79-4D32-A8AA-F3B0108DC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097" y="1690690"/>
            <a:ext cx="667569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23064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1439</TotalTime>
  <Words>178</Words>
  <Application>Microsoft Office PowerPoint</Application>
  <PresentationFormat>Widescreen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PP_C5Modules_CC_License_standard</vt:lpstr>
      <vt:lpstr>  Reducing Complexity Principles</vt:lpstr>
      <vt:lpstr>Learning Outcomes</vt:lpstr>
      <vt:lpstr>What is it?</vt:lpstr>
      <vt:lpstr>Why use it?</vt:lpstr>
      <vt:lpstr>An example of a file hierarchy system:</vt:lpstr>
      <vt:lpstr>An example using layered structures in C programming: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Hierarchy</dc:title>
  <dc:creator>Ali Hanson</dc:creator>
  <cp:lastModifiedBy>Ali Hanson</cp:lastModifiedBy>
  <cp:revision>18</cp:revision>
  <dcterms:created xsi:type="dcterms:W3CDTF">2017-05-17T17:42:15Z</dcterms:created>
  <dcterms:modified xsi:type="dcterms:W3CDTF">2017-07-26T18:15:11Z</dcterms:modified>
</cp:coreProperties>
</file>