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52" r:id="rId1"/>
  </p:sldMasterIdLst>
  <p:notesMasterIdLst>
    <p:notesMasterId r:id="rId8"/>
  </p:notesMasterIdLst>
  <p:sldIdLst>
    <p:sldId id="263" r:id="rId2"/>
    <p:sldId id="264" r:id="rId3"/>
    <p:sldId id="265" r:id="rId4"/>
    <p:sldId id="266" r:id="rId5"/>
    <p:sldId id="267" r:id="rId6"/>
    <p:sldId id="268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1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2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8B293D-B26E-48CF-8DCC-A712D352D8B0}" type="datetimeFigureOut">
              <a:rPr lang="en-US" smtClean="0"/>
              <a:t>7/26/2017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5C1B1E-6783-48B8-9EB7-EFACE9304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2892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27B6843-3AD9-D947-BFC2-4A81687A714D}" type="slidenum"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077540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27B6843-3AD9-D947-BFC2-4A81687A714D}" type="slidenum"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464722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27B6843-3AD9-D947-BFC2-4A81687A714D}" type="slidenum"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672305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27B6843-3AD9-D947-BFC2-4A81687A714D}" type="slidenum"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484166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27B6843-3AD9-D947-BFC2-4A81687A714D}" type="slidenum"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896824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27B6843-3AD9-D947-BFC2-4A81687A714D}" type="slidenum"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769607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2999403" y="3401982"/>
            <a:ext cx="7162800" cy="2059641"/>
            <a:chOff x="914400" y="3657600"/>
            <a:chExt cx="7162800" cy="2059641"/>
          </a:xfrm>
        </p:grpSpPr>
        <p:sp>
          <p:nvSpPr>
            <p:cNvPr id="11" name="Rectangle 10"/>
            <p:cNvSpPr/>
            <p:nvPr/>
          </p:nvSpPr>
          <p:spPr>
            <a:xfrm>
              <a:off x="914400" y="3657600"/>
              <a:ext cx="7162800" cy="1295400"/>
            </a:xfrm>
            <a:prstGeom prst="rect">
              <a:avLst/>
            </a:prstGeom>
            <a:noFill/>
            <a:ln w="12700">
              <a:solidFill>
                <a:srgbClr val="2955A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914400" y="5069541"/>
              <a:ext cx="7162800" cy="647700"/>
            </a:xfrm>
            <a:prstGeom prst="rect">
              <a:avLst/>
            </a:prstGeom>
            <a:noFill/>
            <a:ln w="12700">
              <a:solidFill>
                <a:srgbClr val="2955A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914400" y="3657600"/>
              <a:ext cx="228600" cy="1295400"/>
            </a:xfrm>
            <a:prstGeom prst="rect">
              <a:avLst/>
            </a:prstGeom>
            <a:solidFill>
              <a:srgbClr val="2955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914400" y="5069541"/>
              <a:ext cx="228600" cy="647700"/>
            </a:xfrm>
            <a:prstGeom prst="rect">
              <a:avLst/>
            </a:prstGeom>
            <a:solidFill>
              <a:srgbClr val="2955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sp>
        <p:nvSpPr>
          <p:cNvPr id="15" name="Title 1"/>
          <p:cNvSpPr>
            <a:spLocks noGrp="1"/>
          </p:cNvSpPr>
          <p:nvPr>
            <p:ph type="ctrTitle" hasCustomPrompt="1"/>
          </p:nvPr>
        </p:nvSpPr>
        <p:spPr>
          <a:xfrm>
            <a:off x="3506368" y="3616586"/>
            <a:ext cx="6148873" cy="803564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lang="en-US" sz="3000" b="1" kern="1200" baseline="0" dirty="0" smtClean="0">
                <a:solidFill>
                  <a:srgbClr val="2955A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Module Name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3"/>
          </p:nvPr>
        </p:nvSpPr>
        <p:spPr>
          <a:xfrm>
            <a:off x="3506367" y="4998325"/>
            <a:ext cx="5627239" cy="278892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/>
            </a:lvl1pPr>
            <a:lvl3pPr marL="685800" indent="0">
              <a:buNone/>
              <a:defRPr/>
            </a:lvl3pPr>
            <a:lvl5pPr marL="1371600" indent="0" algn="l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21617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671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886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998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74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800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87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785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a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0117" y="187780"/>
            <a:ext cx="7400908" cy="6670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71539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hyperlink" Target="https://creativecommons.org/licenses/by/4.0/" TargetMode="Externa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 title="Page Number"/>
          <p:cNvSpPr>
            <a:spLocks noGrp="1"/>
          </p:cNvSpPr>
          <p:nvPr>
            <p:ph type="sldNum" sz="quarter" idx="4"/>
          </p:nvPr>
        </p:nvSpPr>
        <p:spPr>
          <a:xfrm>
            <a:off x="10692882" y="6329899"/>
            <a:ext cx="6609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26FE3C-7E70-4420-AA12-392E0D4EE99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838201" y="457200"/>
            <a:ext cx="7581327" cy="1101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4826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Click to edit M</a:t>
            </a:r>
          </a:p>
          <a:p>
            <a:pPr lvl="0"/>
            <a:r>
              <a:rPr lang="en-US" dirty="0"/>
              <a:t>aster text styles</a:t>
            </a:r>
          </a:p>
          <a:p>
            <a:pPr lvl="1"/>
            <a:r>
              <a:rPr lang="en-US" dirty="0"/>
              <a:t>Second </a:t>
            </a:r>
            <a:r>
              <a:rPr lang="en-US" dirty="0" err="1"/>
              <a:t>levelThird</a:t>
            </a:r>
            <a:r>
              <a:rPr lang="en-US" dirty="0"/>
              <a:t>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1" y="90101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350"/>
          </a:p>
        </p:txBody>
      </p:sp>
      <p:pic>
        <p:nvPicPr>
          <p:cNvPr id="1025" name="Picture 2" descr="reative Commons License"/>
          <p:cNvPicPr>
            <a:picLocks noChangeAspect="1" noChangeArrowheads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53" y="6401628"/>
            <a:ext cx="1117600" cy="29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 userDrawn="1"/>
        </p:nvSpPr>
        <p:spPr bwMode="auto">
          <a:xfrm>
            <a:off x="1302353" y="6415092"/>
            <a:ext cx="570060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x-none" altLang="x-none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 This document is licensed with a </a:t>
            </a:r>
            <a:r>
              <a:rPr kumimoji="0" lang="x-none" altLang="x-none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hlinkClick r:id="rId12"/>
              </a:rPr>
              <a:t>Creative Commons Attribution 4.0 International License</a:t>
            </a:r>
            <a:r>
              <a:rPr kumimoji="0" lang="x-none" altLang="x-none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©2017 </a:t>
            </a:r>
          </a:p>
        </p:txBody>
      </p:sp>
    </p:spTree>
    <p:extLst>
      <p:ext uri="{BB962C8B-B14F-4D97-AF65-F5344CB8AC3E}">
        <p14:creationId xmlns:p14="http://schemas.microsoft.com/office/powerpoint/2010/main" val="3269485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marR="0" indent="-171450" algn="l" defTabSz="685800" rtl="0" eaLnBrk="1" fontAlgn="auto" latinLnBrk="0" hangingPunct="1">
        <a:lnSpc>
          <a:spcPct val="90000"/>
        </a:lnSpc>
        <a:spcBef>
          <a:spcPts val="75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06367" y="3656342"/>
            <a:ext cx="6148873" cy="803564"/>
          </a:xfrm>
        </p:spPr>
        <p:txBody>
          <a:bodyPr>
            <a:normAutofit fontScale="90000"/>
          </a:bodyPr>
          <a:lstStyle/>
          <a:p>
            <a:br>
              <a:rPr lang="en-US" sz="3300" dirty="0"/>
            </a:br>
            <a:br>
              <a:rPr lang="en-US" sz="3300" dirty="0"/>
            </a:br>
            <a:r>
              <a:rPr lang="en-US" sz="3300" dirty="0"/>
              <a:t>Reducing Complexity Principles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body" sz="quarter" idx="13"/>
          </p:nvPr>
        </p:nvSpPr>
        <p:spPr/>
        <p:txBody>
          <a:bodyPr>
            <a:noAutofit/>
          </a:bodyPr>
          <a:lstStyle/>
          <a:p>
            <a:pPr algn="l"/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3. Hierarchy</a:t>
            </a:r>
          </a:p>
        </p:txBody>
      </p:sp>
    </p:spTree>
    <p:extLst>
      <p:ext uri="{BB962C8B-B14F-4D97-AF65-F5344CB8AC3E}">
        <p14:creationId xmlns:p14="http://schemas.microsoft.com/office/powerpoint/2010/main" val="2704345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Outcomes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Upon completion of this unit, students will be able to:</a:t>
            </a:r>
          </a:p>
          <a:p>
            <a:pPr lvl="1"/>
            <a:r>
              <a:rPr lang="en-US" dirty="0"/>
              <a:t>Know what a hierarchal structure is and how to implement it </a:t>
            </a:r>
          </a:p>
          <a:p>
            <a:pPr lvl="1"/>
            <a:r>
              <a:rPr lang="en-US" dirty="0"/>
              <a:t>Explain how using hierarchal structures makes software more secure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6089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it?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a hierarchical structure, things are grouped into different levels</a:t>
            </a:r>
          </a:p>
          <a:p>
            <a:r>
              <a:rPr lang="en-US" dirty="0"/>
              <a:t>There is a “top” level and then lower levels underneath of it.</a:t>
            </a:r>
          </a:p>
          <a:p>
            <a:r>
              <a:rPr lang="en-US" dirty="0"/>
              <a:t>This allows you to work in any one level with little or even no knowledge of any other level</a:t>
            </a:r>
          </a:p>
          <a:p>
            <a:r>
              <a:rPr lang="en-US" dirty="0"/>
              <a:t>Every level is an abstraction of some idea, concept, or classification.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31879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use it?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It makes programs easier to write</a:t>
            </a:r>
          </a:p>
          <a:p>
            <a:r>
              <a:rPr lang="en-US" dirty="0"/>
              <a:t>Programs written in a clear, hierarchical manner are easier to read, modify, and extend.</a:t>
            </a:r>
          </a:p>
          <a:p>
            <a:r>
              <a:rPr lang="en-US" dirty="0"/>
              <a:t>It lets you build more and more complicated structures on top of each other.</a:t>
            </a:r>
          </a:p>
          <a:p>
            <a:r>
              <a:rPr lang="en-US" dirty="0"/>
              <a:t>This helps secure your program by reducing the amount of possible errors 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76352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example of a file hierarchy system: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287164B0-1B33-407E-82D7-C2F40685EA9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841234" y="1919748"/>
            <a:ext cx="6633023" cy="3670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19540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example using layered structures in C programming: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0DF6B92-8D79-4D32-A8AA-F3B0108DCA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40097" y="1690690"/>
            <a:ext cx="6675699" cy="4157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0023064"/>
      </p:ext>
    </p:extLst>
  </p:cSld>
  <p:clrMapOvr>
    <a:masterClrMapping/>
  </p:clrMapOvr>
</p:sld>
</file>

<file path=ppt/theme/theme1.xml><?xml version="1.0" encoding="utf-8"?>
<a:theme xmlns:a="http://schemas.openxmlformats.org/drawingml/2006/main" name="PP_C5Modules_CC_License_standard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_C5Modules_CC_License_standard" id="{F0FA9D47-06A1-4F86-A3DE-945BA88B3B0E}" vid="{A7340899-09C2-4C21-8394-A4D30A56A33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1439</TotalTime>
  <Words>178</Words>
  <Application>Microsoft Office PowerPoint</Application>
  <PresentationFormat>Widescreen</PresentationFormat>
  <Paragraphs>24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PP_C5Modules_CC_License_standard</vt:lpstr>
      <vt:lpstr>  Reducing Complexity Principles</vt:lpstr>
      <vt:lpstr>Learning Outcomes</vt:lpstr>
      <vt:lpstr>What is it?</vt:lpstr>
      <vt:lpstr>Why use it?</vt:lpstr>
      <vt:lpstr>An example of a file hierarchy system:</vt:lpstr>
      <vt:lpstr>An example using layered structures in C programming: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Principle of Hierarchy</dc:title>
  <dc:creator>Ali Hanson</dc:creator>
  <cp:lastModifiedBy>Ali Hanson</cp:lastModifiedBy>
  <cp:revision>18</cp:revision>
  <dcterms:created xsi:type="dcterms:W3CDTF">2017-05-17T17:42:15Z</dcterms:created>
  <dcterms:modified xsi:type="dcterms:W3CDTF">2017-07-26T18:15:11Z</dcterms:modified>
</cp:coreProperties>
</file>