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62" r:id="rId6"/>
    <p:sldId id="263" r:id="rId7"/>
    <p:sldId id="264" r:id="rId8"/>
    <p:sldId id="265" r:id="rId9"/>
    <p:sldId id="259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1CB3-F46F-4039-B6C5-5F92526D641B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D48C1-72A7-46B9-8C03-6D3752A3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46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1CB3-F46F-4039-B6C5-5F92526D641B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D48C1-72A7-46B9-8C03-6D3752A3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2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1CB3-F46F-4039-B6C5-5F92526D641B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D48C1-72A7-46B9-8C03-6D3752A3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490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1CB3-F46F-4039-B6C5-5F92526D641B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D48C1-72A7-46B9-8C03-6D3752A3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96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1CB3-F46F-4039-B6C5-5F92526D641B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D48C1-72A7-46B9-8C03-6D3752A3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7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1CB3-F46F-4039-B6C5-5F92526D641B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D48C1-72A7-46B9-8C03-6D3752A3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81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1CB3-F46F-4039-B6C5-5F92526D641B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D48C1-72A7-46B9-8C03-6D3752A3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326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1CB3-F46F-4039-B6C5-5F92526D641B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D48C1-72A7-46B9-8C03-6D3752A3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383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1CB3-F46F-4039-B6C5-5F92526D641B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D48C1-72A7-46B9-8C03-6D3752A3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50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1CB3-F46F-4039-B6C5-5F92526D641B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D48C1-72A7-46B9-8C03-6D3752A3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895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A1CB3-F46F-4039-B6C5-5F92526D641B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D48C1-72A7-46B9-8C03-6D3752A3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68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A1CB3-F46F-4039-B6C5-5F92526D641B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D48C1-72A7-46B9-8C03-6D3752A3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5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74377"/>
          </a:xfrm>
        </p:spPr>
        <p:txBody>
          <a:bodyPr>
            <a:normAutofit/>
          </a:bodyPr>
          <a:lstStyle/>
          <a:p>
            <a:r>
              <a:rPr lang="en-US" dirty="0"/>
              <a:t>User Experience in Authentication Interfaces and Passwords</a:t>
            </a:r>
          </a:p>
        </p:txBody>
      </p:sp>
    </p:spTree>
    <p:extLst>
      <p:ext uri="{BB962C8B-B14F-4D97-AF65-F5344CB8AC3E}">
        <p14:creationId xmlns:p14="http://schemas.microsoft.com/office/powerpoint/2010/main" val="2056988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Passwords Affect User Experience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Suggested </a:t>
            </a:r>
            <a:r>
              <a:rPr lang="en-US"/>
              <a:t>guidlines</a:t>
            </a:r>
            <a:endParaRPr lang="en-US" dirty="0"/>
          </a:p>
          <a:p>
            <a:pPr lvl="1"/>
            <a:r>
              <a:rPr lang="en-US" dirty="0"/>
              <a:t>At least 8 characters</a:t>
            </a:r>
          </a:p>
          <a:p>
            <a:pPr lvl="1"/>
            <a:r>
              <a:rPr lang="en-US" dirty="0"/>
              <a:t>Must contain uppercase, lowercase, number, and special character</a:t>
            </a:r>
          </a:p>
          <a:p>
            <a:pPr lvl="1"/>
            <a:r>
              <a:rPr lang="en-US" dirty="0"/>
              <a:t>Typically has a maximum number of attempts before locking account</a:t>
            </a:r>
          </a:p>
          <a:p>
            <a:pPr lvl="1"/>
            <a:r>
              <a:rPr lang="en-US" dirty="0"/>
              <a:t>Resetting password has multiple steps and precautions</a:t>
            </a:r>
          </a:p>
          <a:p>
            <a:r>
              <a:rPr lang="en-US" dirty="0"/>
              <a:t>Can have two-factor authentication (recommended)</a:t>
            </a:r>
          </a:p>
          <a:p>
            <a:pPr lvl="1"/>
            <a:r>
              <a:rPr lang="en-US" dirty="0"/>
              <a:t>Why is it recommended?</a:t>
            </a:r>
          </a:p>
          <a:p>
            <a:r>
              <a:rPr lang="en-US" dirty="0"/>
              <a:t>Should be unique for each website</a:t>
            </a:r>
          </a:p>
          <a:p>
            <a:pPr lvl="1"/>
            <a:r>
              <a:rPr lang="en-US" dirty="0"/>
              <a:t>Why?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942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Authentication Interfaces</a:t>
            </a:r>
          </a:p>
        </p:txBody>
      </p:sp>
    </p:spTree>
    <p:extLst>
      <p:ext uri="{BB962C8B-B14F-4D97-AF65-F5344CB8AC3E}">
        <p14:creationId xmlns:p14="http://schemas.microsoft.com/office/powerpoint/2010/main" val="1615082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How Authentication Interfaces Affect User Experience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authentication?</a:t>
            </a:r>
          </a:p>
          <a:p>
            <a:pPr lvl="1"/>
            <a:r>
              <a:rPr lang="en-US" dirty="0"/>
              <a:t>The process or action of verifying the identity of a user or process.</a:t>
            </a:r>
          </a:p>
          <a:p>
            <a:r>
              <a:rPr lang="en-US" dirty="0"/>
              <a:t>Used to seamlessly direct the authenticated client to their destination</a:t>
            </a:r>
          </a:p>
          <a:p>
            <a:pPr lvl="1"/>
            <a:r>
              <a:rPr lang="en-US" dirty="0"/>
              <a:t>Examples of authentication:</a:t>
            </a:r>
          </a:p>
          <a:p>
            <a:pPr lvl="2"/>
            <a:r>
              <a:rPr lang="en-US" dirty="0"/>
              <a:t>IP address</a:t>
            </a:r>
          </a:p>
          <a:p>
            <a:pPr lvl="2"/>
            <a:r>
              <a:rPr lang="en-US" dirty="0"/>
              <a:t>URL</a:t>
            </a:r>
          </a:p>
          <a:p>
            <a:pPr lvl="2"/>
            <a:r>
              <a:rPr lang="en-US" dirty="0"/>
              <a:t>User ID and password</a:t>
            </a:r>
          </a:p>
          <a:p>
            <a:pPr lvl="2"/>
            <a:r>
              <a:rPr lang="en-US" dirty="0"/>
              <a:t>Cookies </a:t>
            </a:r>
          </a:p>
          <a:p>
            <a:pPr lvl="2"/>
            <a:r>
              <a:rPr lang="en-US" dirty="0"/>
              <a:t>Guest access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44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Address Authentication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Eliminates the need for a username and password</a:t>
            </a:r>
          </a:p>
          <a:p>
            <a:r>
              <a:rPr lang="en-US" dirty="0"/>
              <a:t>Website host verifies IP address</a:t>
            </a:r>
          </a:p>
          <a:p>
            <a:r>
              <a:rPr lang="en-US" dirty="0"/>
              <a:t>What are possible problems with this?</a:t>
            </a:r>
          </a:p>
        </p:txBody>
      </p:sp>
    </p:spTree>
    <p:extLst>
      <p:ext uri="{BB962C8B-B14F-4D97-AF65-F5344CB8AC3E}">
        <p14:creationId xmlns:p14="http://schemas.microsoft.com/office/powerpoint/2010/main" val="507605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URL Authentication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Gives user URL  &amp; stores cookie to bypass previous login pages</a:t>
            </a:r>
          </a:p>
          <a:p>
            <a:r>
              <a:rPr lang="en-US" dirty="0"/>
              <a:t>OR stores username and password in URL </a:t>
            </a:r>
          </a:p>
          <a:p>
            <a:r>
              <a:rPr lang="en-US" dirty="0"/>
              <a:t>User can redirect to a specific webpage without having to login every time</a:t>
            </a:r>
          </a:p>
          <a:p>
            <a:r>
              <a:rPr lang="en-US" dirty="0"/>
              <a:t>https://username:password@www.example.com/</a:t>
            </a:r>
          </a:p>
        </p:txBody>
      </p:sp>
    </p:spTree>
    <p:extLst>
      <p:ext uri="{BB962C8B-B14F-4D97-AF65-F5344CB8AC3E}">
        <p14:creationId xmlns:p14="http://schemas.microsoft.com/office/powerpoint/2010/main" val="3781008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ID and Password Authentication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typically brought to mind when thinking about authentication</a:t>
            </a:r>
          </a:p>
          <a:p>
            <a:r>
              <a:rPr lang="en-US" dirty="0"/>
              <a:t>Usually involves one username and one password per client</a:t>
            </a:r>
          </a:p>
          <a:p>
            <a:pPr lvl="1"/>
            <a:r>
              <a:rPr lang="en-US" dirty="0"/>
              <a:t>If in a workplace, username is usually made using a standard pattern and the password is changed by the employee</a:t>
            </a:r>
          </a:p>
          <a:p>
            <a:pPr lvl="1"/>
            <a:r>
              <a:rPr lang="en-US" dirty="0"/>
              <a:t>If used commercially, both username and password are unique to the client</a:t>
            </a:r>
          </a:p>
        </p:txBody>
      </p:sp>
    </p:spTree>
    <p:extLst>
      <p:ext uri="{BB962C8B-B14F-4D97-AF65-F5344CB8AC3E}">
        <p14:creationId xmlns:p14="http://schemas.microsoft.com/office/powerpoint/2010/main" val="2685617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Cookies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Stores a piece of memory on the computer to authenticate the user</a:t>
            </a:r>
          </a:p>
          <a:p>
            <a:r>
              <a:rPr lang="en-US" dirty="0"/>
              <a:t>Used when “remember my username” and “remember my password” boxes are checked on websites</a:t>
            </a:r>
          </a:p>
        </p:txBody>
      </p:sp>
    </p:spTree>
    <p:extLst>
      <p:ext uri="{BB962C8B-B14F-4D97-AF65-F5344CB8AC3E}">
        <p14:creationId xmlns:p14="http://schemas.microsoft.com/office/powerpoint/2010/main" val="2251798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Guest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access to a website</a:t>
            </a:r>
          </a:p>
          <a:p>
            <a:r>
              <a:rPr lang="en-US" dirty="0"/>
              <a:t>No need to log in</a:t>
            </a:r>
          </a:p>
          <a:p>
            <a:r>
              <a:rPr lang="en-US" dirty="0"/>
              <a:t>Example: Browsing articles on Wikipedia does not require you to log in and anyone can view it </a:t>
            </a:r>
          </a:p>
        </p:txBody>
      </p:sp>
    </p:spTree>
    <p:extLst>
      <p:ext uri="{BB962C8B-B14F-4D97-AF65-F5344CB8AC3E}">
        <p14:creationId xmlns:p14="http://schemas.microsoft.com/office/powerpoint/2010/main" val="102232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Passwords</a:t>
            </a:r>
          </a:p>
        </p:txBody>
      </p:sp>
    </p:spTree>
    <p:extLst>
      <p:ext uri="{BB962C8B-B14F-4D97-AF65-F5344CB8AC3E}">
        <p14:creationId xmlns:p14="http://schemas.microsoft.com/office/powerpoint/2010/main" val="4151259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304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User Experience in Authentication Interfaces and Passwords</vt:lpstr>
      <vt:lpstr>Authentication Interfaces</vt:lpstr>
      <vt:lpstr>How Authentication Interfaces Affect User Experience</vt:lpstr>
      <vt:lpstr>IP Address Authentication</vt:lpstr>
      <vt:lpstr>URL Authentication</vt:lpstr>
      <vt:lpstr>User ID and Password Authentication</vt:lpstr>
      <vt:lpstr>Cookies</vt:lpstr>
      <vt:lpstr>Guest Access</vt:lpstr>
      <vt:lpstr>Passwords</vt:lpstr>
      <vt:lpstr>How Passwords Affect User Experience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Ruiz, Amanda</dc:creator>
  <cp:lastModifiedBy>Ruiz, Amanda</cp:lastModifiedBy>
  <cp:revision>22</cp:revision>
  <dcterms:created xsi:type="dcterms:W3CDTF">2017-05-31T14:26:41Z</dcterms:created>
  <dcterms:modified xsi:type="dcterms:W3CDTF">2017-06-07T15:37:15Z</dcterms:modified>
</cp:coreProperties>
</file>