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Privilege escalation attacks</a:t>
            </a:r>
          </a:p>
        </p:txBody>
      </p:sp>
    </p:spTree>
    <p:extLst>
      <p:ext uri="{BB962C8B-B14F-4D97-AF65-F5344CB8AC3E}">
        <p14:creationId xmlns:p14="http://schemas.microsoft.com/office/powerpoint/2010/main" val="2498963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systems are designed for multiple users </a:t>
            </a:r>
          </a:p>
          <a:p>
            <a:r>
              <a:rPr lang="en-US" dirty="0"/>
              <a:t>Privileges are what a user is permitted to do on the system</a:t>
            </a:r>
          </a:p>
          <a:p>
            <a:r>
              <a:rPr lang="en-US" dirty="0"/>
              <a:t>Privilege escalation is gaining access to privileges that you were not granted</a:t>
            </a:r>
          </a:p>
          <a:p>
            <a:r>
              <a:rPr lang="en-US" dirty="0"/>
              <a:t>Privilege escalation occurs in two forms</a:t>
            </a:r>
          </a:p>
          <a:p>
            <a:pPr lvl="1"/>
            <a:r>
              <a:rPr lang="en-US" dirty="0"/>
              <a:t>Horizontal </a:t>
            </a:r>
          </a:p>
          <a:p>
            <a:pPr lvl="1"/>
            <a:r>
              <a:rPr lang="en-US" dirty="0"/>
              <a:t>Vertical</a:t>
            </a:r>
          </a:p>
        </p:txBody>
      </p:sp>
    </p:spTree>
    <p:extLst>
      <p:ext uri="{BB962C8B-B14F-4D97-AF65-F5344CB8AC3E}">
        <p14:creationId xmlns:p14="http://schemas.microsoft.com/office/powerpoint/2010/main" val="240847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VS Horizontal privileges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Vertical privilege escalation ---where a lower privilege user gains access to functions or content reserved for higher privilege users</a:t>
            </a:r>
          </a:p>
          <a:p>
            <a:r>
              <a:rPr lang="en-US" dirty="0"/>
              <a:t>Horizontal privilege escalation– where a normal user accesses functions or information reserved for other users of the same level</a:t>
            </a:r>
          </a:p>
        </p:txBody>
      </p:sp>
    </p:spTree>
    <p:extLst>
      <p:ext uri="{BB962C8B-B14F-4D97-AF65-F5344CB8AC3E}">
        <p14:creationId xmlns:p14="http://schemas.microsoft.com/office/powerpoint/2010/main" val="292311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Escalation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Sometimes, high-privilege applications assume that they will only be provided with input that matches its interface specification. This often leads to attackers exploiting the application to run unauthorized code</a:t>
            </a:r>
          </a:p>
          <a:p>
            <a:r>
              <a:rPr lang="en-US" dirty="0"/>
              <a:t>An example of this would be “Jailbreaking”</a:t>
            </a:r>
          </a:p>
        </p:txBody>
      </p:sp>
    </p:spTree>
    <p:extLst>
      <p:ext uri="{BB962C8B-B14F-4D97-AF65-F5344CB8AC3E}">
        <p14:creationId xmlns:p14="http://schemas.microsoft.com/office/powerpoint/2010/main" val="4205641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861662"/>
            <a:ext cx="7729728" cy="1188720"/>
          </a:xfrm>
        </p:spPr>
        <p:txBody>
          <a:bodyPr/>
          <a:lstStyle/>
          <a:p>
            <a:r>
              <a:rPr lang="en-US" dirty="0"/>
              <a:t>Vulnerabilities that lead to these attacks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Predictable session ID’s </a:t>
            </a:r>
          </a:p>
          <a:p>
            <a:r>
              <a:rPr lang="en-US" dirty="0"/>
              <a:t>Session fixation</a:t>
            </a:r>
          </a:p>
          <a:p>
            <a:r>
              <a:rPr lang="en-US" dirty="0"/>
              <a:t>Cross-site scripting</a:t>
            </a:r>
          </a:p>
          <a:p>
            <a:r>
              <a:rPr lang="en-US" dirty="0"/>
              <a:t>Weak passwords</a:t>
            </a:r>
          </a:p>
          <a:p>
            <a:r>
              <a:rPr lang="en-US" dirty="0"/>
              <a:t>Hijacking of session cookies</a:t>
            </a:r>
          </a:p>
          <a:p>
            <a:r>
              <a:rPr lang="en-US" dirty="0"/>
              <a:t>Keystroke logging</a:t>
            </a:r>
          </a:p>
        </p:txBody>
      </p:sp>
    </p:spTree>
    <p:extLst>
      <p:ext uri="{BB962C8B-B14F-4D97-AF65-F5344CB8AC3E}">
        <p14:creationId xmlns:p14="http://schemas.microsoft.com/office/powerpoint/2010/main" val="737757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Mitigation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Data execution prevention</a:t>
            </a:r>
          </a:p>
          <a:p>
            <a:r>
              <a:rPr lang="en-US" dirty="0"/>
              <a:t>Address space layout randomization</a:t>
            </a:r>
          </a:p>
          <a:p>
            <a:r>
              <a:rPr lang="en-US" dirty="0"/>
              <a:t>Running applications with least privilege</a:t>
            </a:r>
          </a:p>
          <a:p>
            <a:r>
              <a:rPr lang="en-US"/>
              <a:t>Use </a:t>
            </a:r>
            <a:r>
              <a:rPr lang="en-US" dirty="0"/>
              <a:t>up-to-date antivirus software</a:t>
            </a:r>
          </a:p>
          <a:p>
            <a:r>
              <a:rPr lang="en-US" dirty="0"/>
              <a:t>Patching</a:t>
            </a:r>
          </a:p>
          <a:p>
            <a:r>
              <a:rPr lang="en-US" dirty="0"/>
              <a:t>Software encryption</a:t>
            </a:r>
          </a:p>
        </p:txBody>
      </p:sp>
    </p:spTree>
    <p:extLst>
      <p:ext uri="{BB962C8B-B14F-4D97-AF65-F5344CB8AC3E}">
        <p14:creationId xmlns:p14="http://schemas.microsoft.com/office/powerpoint/2010/main" val="448881765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53</TotalTime>
  <Words>173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Parcel</vt:lpstr>
      <vt:lpstr>Privilege escalation attacks</vt:lpstr>
      <vt:lpstr>A quick background</vt:lpstr>
      <vt:lpstr>Vertical VS Horizontal privileges</vt:lpstr>
      <vt:lpstr>Vertical Escalation</vt:lpstr>
      <vt:lpstr>Vulnerabilities that lead to these attacks</vt:lpstr>
      <vt:lpstr>Mitigation strategies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Privilege escalation attacks</dc:title>
  <dc:creator>Ali Hanson</dc:creator>
  <cp:lastModifiedBy>Ali Hanson</cp:lastModifiedBy>
  <cp:revision>8</cp:revision>
  <dcterms:created xsi:type="dcterms:W3CDTF">2017-05-25T14:43:51Z</dcterms:created>
  <dcterms:modified xsi:type="dcterms:W3CDTF">2017-06-13T20:50:51Z</dcterms:modified>
</cp:coreProperties>
</file>