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9"/>
  </p:notesMasterIdLst>
  <p:sldIdLst>
    <p:sldId id="256" r:id="rId2"/>
    <p:sldId id="303" r:id="rId3"/>
    <p:sldId id="304" r:id="rId4"/>
    <p:sldId id="305" r:id="rId5"/>
    <p:sldId id="307" r:id="rId6"/>
    <p:sldId id="306" r:id="rId7"/>
    <p:sldId id="308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3" autoAdjust="0"/>
    <p:restoredTop sz="81868" autoAdjust="0"/>
  </p:normalViewPr>
  <p:slideViewPr>
    <p:cSldViewPr snapToGrid="0" snapToObjects="1">
      <p:cViewPr varScale="1">
        <p:scale>
          <a:sx n="63" d="100"/>
          <a:sy n="63" d="100"/>
        </p:scale>
        <p:origin x="15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Vulnerabilities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3. Privilege Escalation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To tell the difference between horizontal and vertical escalation attacks</a:t>
            </a:r>
          </a:p>
          <a:p>
            <a:pPr lvl="1"/>
            <a:r>
              <a:rPr lang="en-US" dirty="0"/>
              <a:t>What vulnerabilities lead to these attacks</a:t>
            </a:r>
          </a:p>
          <a:p>
            <a:pPr lvl="1"/>
            <a:r>
              <a:rPr lang="en-US" dirty="0"/>
              <a:t>How to perform a privilege escalation attack against a vulnerable device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7E159-9ABD-4CC6-B7E4-E3ADB66F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29D34-B2DD-4CB3-96E3-A8166E9D8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systems are designed for multiple users </a:t>
            </a:r>
          </a:p>
          <a:p>
            <a:r>
              <a:rPr lang="en-US" dirty="0"/>
              <a:t>Privileges are what a user is permitted to do on the system. Common privileges are viewing or editing files</a:t>
            </a:r>
          </a:p>
          <a:p>
            <a:r>
              <a:rPr lang="en-US" dirty="0"/>
              <a:t>Privilege escalation is gaining access to privileges that you were not granted</a:t>
            </a:r>
          </a:p>
          <a:p>
            <a:pPr lvl="1"/>
            <a:r>
              <a:rPr lang="en-US" dirty="0"/>
              <a:t>This can be used to delete files, view private information, or install unwanted programs (viruses)</a:t>
            </a:r>
          </a:p>
          <a:p>
            <a:r>
              <a:rPr lang="en-US" dirty="0"/>
              <a:t>Privilege escalation occurs in two forms</a:t>
            </a:r>
          </a:p>
          <a:p>
            <a:pPr lvl="1"/>
            <a:r>
              <a:rPr lang="en-US" dirty="0"/>
              <a:t>Horizontal </a:t>
            </a:r>
          </a:p>
          <a:p>
            <a:pPr lvl="1"/>
            <a:r>
              <a:rPr lang="en-US" dirty="0"/>
              <a:t>Vertical</a:t>
            </a:r>
          </a:p>
        </p:txBody>
      </p:sp>
    </p:spTree>
    <p:extLst>
      <p:ext uri="{BB962C8B-B14F-4D97-AF65-F5344CB8AC3E}">
        <p14:creationId xmlns:p14="http://schemas.microsoft.com/office/powerpoint/2010/main" val="398472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A98EF-D4AA-47E5-80EF-460D24AB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Vs Horizontal privileges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261D1-7201-4405-A6C4-5ADC9F7DB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Vertical privilege escalation (also known as privilege elevation)--where a lower privilege user gains access to functions or content reserved for higher privilege users</a:t>
            </a:r>
          </a:p>
          <a:p>
            <a:pPr lvl="1"/>
            <a:r>
              <a:rPr lang="en-US" dirty="0"/>
              <a:t>For example: Internet banking user that accessed administrative privileges to view private information or change functions in the application</a:t>
            </a:r>
          </a:p>
          <a:p>
            <a:r>
              <a:rPr lang="en-US" dirty="0"/>
              <a:t>Horizontal privilege escalation– where a normal user accesses functions or information reserved for other users of the same level</a:t>
            </a:r>
          </a:p>
          <a:p>
            <a:pPr lvl="1"/>
            <a:r>
              <a:rPr lang="en-US" dirty="0"/>
              <a:t>Example: Gaining access to your neighbors banking account </a:t>
            </a:r>
          </a:p>
        </p:txBody>
      </p:sp>
    </p:spTree>
    <p:extLst>
      <p:ext uri="{BB962C8B-B14F-4D97-AF65-F5344CB8AC3E}">
        <p14:creationId xmlns:p14="http://schemas.microsoft.com/office/powerpoint/2010/main" val="70892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1B3E6-909F-48D4-86C0-6A91294D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Escalation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C94F-B836-4FC2-9E7F-DEF54C873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high-privilege applications assume that they will only be provided with input that matches its interface specification. This often leads to attackers exploiting the application to run unauthorized code</a:t>
            </a:r>
          </a:p>
          <a:p>
            <a:r>
              <a:rPr lang="en-US" dirty="0"/>
              <a:t>An example of this would be “Jailbreaking”</a:t>
            </a:r>
          </a:p>
          <a:p>
            <a:pPr lvl="1"/>
            <a:r>
              <a:rPr lang="en-US" dirty="0"/>
              <a:t>A jailbreak is the act or the tool used to break out of a “Chroot” (or jail) in a UNIX-like operating systems</a:t>
            </a:r>
          </a:p>
          <a:p>
            <a:pPr lvl="1"/>
            <a:r>
              <a:rPr lang="en-US" dirty="0"/>
              <a:t>The term originated with the </a:t>
            </a:r>
            <a:r>
              <a:rPr lang="en-US" dirty="0" err="1"/>
              <a:t>Iphone</a:t>
            </a:r>
            <a:r>
              <a:rPr lang="en-US" dirty="0"/>
              <a:t>/iOS and has also been used as a term for PlayStation Portable hacking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1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7BA60-A1E4-4645-923F-A00C4395A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Vulnerabilities that lead to these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90531-ACFF-49EF-96D4-8054F693F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Predictable session ID’s </a:t>
            </a:r>
          </a:p>
          <a:p>
            <a:r>
              <a:rPr lang="en-US" dirty="0"/>
              <a:t>Session fixation</a:t>
            </a:r>
          </a:p>
          <a:p>
            <a:r>
              <a:rPr lang="en-US" dirty="0"/>
              <a:t>Cross-site scripting</a:t>
            </a:r>
          </a:p>
          <a:p>
            <a:r>
              <a:rPr lang="en-US" dirty="0"/>
              <a:t>Weak passwords</a:t>
            </a:r>
          </a:p>
          <a:p>
            <a:r>
              <a:rPr lang="en-US" dirty="0"/>
              <a:t>Hijacking of session cookies</a:t>
            </a:r>
          </a:p>
          <a:p>
            <a:r>
              <a:rPr lang="en-US" dirty="0"/>
              <a:t>Keystroke logging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2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A93B1-D015-44EA-8FAE-D4488DFC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CE682-D498-4807-BD08-4A7903573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execution prevention</a:t>
            </a:r>
          </a:p>
          <a:p>
            <a:r>
              <a:rPr lang="en-US" dirty="0"/>
              <a:t>Address space layout randomization</a:t>
            </a:r>
          </a:p>
          <a:p>
            <a:pPr lvl="1"/>
            <a:r>
              <a:rPr lang="en-US" dirty="0"/>
              <a:t>To make it harder for buffer overruns to execute privileged instructions at known addresses from memory</a:t>
            </a:r>
          </a:p>
          <a:p>
            <a:r>
              <a:rPr lang="en-US" dirty="0"/>
              <a:t>Running applications with least privilege</a:t>
            </a:r>
          </a:p>
          <a:p>
            <a:pPr lvl="1"/>
            <a:r>
              <a:rPr lang="en-US" dirty="0"/>
              <a:t>Only allowing access to users that NEED it to do their jobs</a:t>
            </a:r>
          </a:p>
          <a:p>
            <a:r>
              <a:rPr lang="en-US" dirty="0"/>
              <a:t>Use up-to-date antivirus software</a:t>
            </a:r>
          </a:p>
          <a:p>
            <a:r>
              <a:rPr lang="en-US" dirty="0"/>
              <a:t>Patching</a:t>
            </a:r>
          </a:p>
          <a:p>
            <a:r>
              <a:rPr lang="en-US" dirty="0"/>
              <a:t>Software encryption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43645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2132</TotalTime>
  <Words>353</Words>
  <Application>Microsoft Office PowerPoint</Application>
  <PresentationFormat>On-screen Show (4:3)</PresentationFormat>
  <Paragraphs>43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PP_C5Modules_CC_License_standard</vt:lpstr>
      <vt:lpstr>  Vulnerabilities </vt:lpstr>
      <vt:lpstr>Learning Outcomes</vt:lpstr>
      <vt:lpstr>A quick background</vt:lpstr>
      <vt:lpstr>Vertical Vs Horizontal privileges</vt:lpstr>
      <vt:lpstr>Vertical Escalation</vt:lpstr>
      <vt:lpstr>Vulnerabilities that lead to these attacks</vt:lpstr>
      <vt:lpstr>Mitigation strategies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Ali Hanson</cp:lastModifiedBy>
  <cp:revision>187</cp:revision>
  <cp:lastPrinted>2016-07-18T16:40:10Z</cp:lastPrinted>
  <dcterms:created xsi:type="dcterms:W3CDTF">2016-07-03T20:12:42Z</dcterms:created>
  <dcterms:modified xsi:type="dcterms:W3CDTF">2017-07-27T17:14:53Z</dcterms:modified>
</cp:coreProperties>
</file>