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Privilege escalation attacks</a:t>
            </a:r>
          </a:p>
        </p:txBody>
      </p:sp>
    </p:spTree>
    <p:extLst>
      <p:ext uri="{BB962C8B-B14F-4D97-AF65-F5344CB8AC3E}">
        <p14:creationId xmlns:p14="http://schemas.microsoft.com/office/powerpoint/2010/main" val="24989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systems are designed for multiple users </a:t>
            </a:r>
          </a:p>
          <a:p>
            <a:r>
              <a:rPr lang="en-US" dirty="0"/>
              <a:t>Privileges are what a user is permitted to do on the system. Common privileges are viewing or editing files</a:t>
            </a:r>
          </a:p>
          <a:p>
            <a:r>
              <a:rPr lang="en-US" dirty="0"/>
              <a:t>Privilege escalation is gaining access to privileges that you were not granted</a:t>
            </a:r>
          </a:p>
          <a:p>
            <a:pPr lvl="1"/>
            <a:r>
              <a:rPr lang="en-US" dirty="0"/>
              <a:t>This can be used to delete files, view private information, or install unwanted programs (viruses)</a:t>
            </a:r>
          </a:p>
          <a:p>
            <a:r>
              <a:rPr lang="en-US" dirty="0"/>
              <a:t>Privilege escalation occurs in two forms</a:t>
            </a:r>
          </a:p>
          <a:p>
            <a:pPr lvl="1"/>
            <a:r>
              <a:rPr lang="en-US" dirty="0"/>
              <a:t>Horizontal </a:t>
            </a:r>
          </a:p>
          <a:p>
            <a:pPr lvl="1"/>
            <a:r>
              <a:rPr lang="en-US" dirty="0"/>
              <a:t>Vertical</a:t>
            </a:r>
          </a:p>
        </p:txBody>
      </p:sp>
    </p:spTree>
    <p:extLst>
      <p:ext uri="{BB962C8B-B14F-4D97-AF65-F5344CB8AC3E}">
        <p14:creationId xmlns:p14="http://schemas.microsoft.com/office/powerpoint/2010/main" val="240847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VS Horizontal privileges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Vertical privilege escalation (also known as privilege elevation)--where a lower privilege user gains access to functions or content reserved for higher privilege users</a:t>
            </a:r>
          </a:p>
          <a:p>
            <a:pPr lvl="1"/>
            <a:r>
              <a:rPr lang="en-US" dirty="0"/>
              <a:t>For example: Internet banking user that accessed administrative privileges to view private information or change functions in the application</a:t>
            </a:r>
          </a:p>
          <a:p>
            <a:r>
              <a:rPr lang="en-US" dirty="0"/>
              <a:t>Horizontal privilege escalation– where a normal user accesses functions or information reserved for other users of the same level</a:t>
            </a:r>
          </a:p>
          <a:p>
            <a:pPr lvl="1"/>
            <a:r>
              <a:rPr lang="en-US" dirty="0"/>
              <a:t>Example: Gaining access to your neighbors banking account </a:t>
            </a:r>
          </a:p>
        </p:txBody>
      </p:sp>
    </p:spTree>
    <p:extLst>
      <p:ext uri="{BB962C8B-B14F-4D97-AF65-F5344CB8AC3E}">
        <p14:creationId xmlns:p14="http://schemas.microsoft.com/office/powerpoint/2010/main" val="292311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Escalation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high-privilege applications assume that they will only be provided with input that matches its interface specification. This often leads to attackers exploiting the application to run unauthorized code</a:t>
            </a:r>
          </a:p>
          <a:p>
            <a:r>
              <a:rPr lang="en-US" dirty="0"/>
              <a:t>An example of this would be “Jailbreaking”</a:t>
            </a:r>
          </a:p>
          <a:p>
            <a:pPr lvl="1"/>
            <a:r>
              <a:rPr lang="en-US" dirty="0"/>
              <a:t>A jailbreak is the act or the tool used to break out of a “Chroot” (or jail) in a UNIX-like operating systems</a:t>
            </a:r>
          </a:p>
          <a:p>
            <a:pPr lvl="1"/>
            <a:r>
              <a:rPr lang="en-US" dirty="0"/>
              <a:t>The term originated with the </a:t>
            </a:r>
            <a:r>
              <a:rPr lang="en-US" dirty="0" err="1"/>
              <a:t>Iphone</a:t>
            </a:r>
            <a:r>
              <a:rPr lang="en-US" dirty="0"/>
              <a:t>/iOS and has also been used as a term for PlayStation Portable hacking</a:t>
            </a:r>
          </a:p>
        </p:txBody>
      </p:sp>
    </p:spTree>
    <p:extLst>
      <p:ext uri="{BB962C8B-B14F-4D97-AF65-F5344CB8AC3E}">
        <p14:creationId xmlns:p14="http://schemas.microsoft.com/office/powerpoint/2010/main" val="420564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61662"/>
            <a:ext cx="7729728" cy="1188720"/>
          </a:xfrm>
        </p:spPr>
        <p:txBody>
          <a:bodyPr/>
          <a:lstStyle/>
          <a:p>
            <a:r>
              <a:rPr lang="en-US" dirty="0"/>
              <a:t>Vulnerabilities that lead to these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Predictable session ID’s </a:t>
            </a:r>
          </a:p>
          <a:p>
            <a:r>
              <a:rPr lang="en-US" dirty="0"/>
              <a:t>Session fixation</a:t>
            </a:r>
          </a:p>
          <a:p>
            <a:r>
              <a:rPr lang="en-US" dirty="0"/>
              <a:t>Cross-site scripting</a:t>
            </a:r>
          </a:p>
          <a:p>
            <a:r>
              <a:rPr lang="en-US" dirty="0"/>
              <a:t>Weak passwords</a:t>
            </a:r>
          </a:p>
          <a:p>
            <a:r>
              <a:rPr lang="en-US" dirty="0"/>
              <a:t>Hijacking of session cookies</a:t>
            </a:r>
          </a:p>
          <a:p>
            <a:r>
              <a:rPr lang="en-US" dirty="0"/>
              <a:t>Keystroke logging</a:t>
            </a:r>
          </a:p>
        </p:txBody>
      </p:sp>
    </p:spTree>
    <p:extLst>
      <p:ext uri="{BB962C8B-B14F-4D97-AF65-F5344CB8AC3E}">
        <p14:creationId xmlns:p14="http://schemas.microsoft.com/office/powerpoint/2010/main" val="73775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execution prevention</a:t>
            </a:r>
          </a:p>
          <a:p>
            <a:r>
              <a:rPr lang="en-US" dirty="0"/>
              <a:t>Address space layout randomization</a:t>
            </a:r>
          </a:p>
          <a:p>
            <a:pPr lvl="1"/>
            <a:r>
              <a:rPr lang="en-US" dirty="0"/>
              <a:t>To make it harder for buffer overruns to execute privileged instructions at known addresses from memory</a:t>
            </a:r>
          </a:p>
          <a:p>
            <a:r>
              <a:rPr lang="en-US" dirty="0"/>
              <a:t>Running applications with least privilege</a:t>
            </a:r>
          </a:p>
          <a:p>
            <a:pPr lvl="1"/>
            <a:r>
              <a:rPr lang="en-US" dirty="0"/>
              <a:t>Only allowing access to users that NEED it to do their jobs</a:t>
            </a:r>
          </a:p>
          <a:p>
            <a:r>
              <a:rPr lang="en-US" dirty="0"/>
              <a:t>Use up-to-date antivirus software</a:t>
            </a:r>
          </a:p>
          <a:p>
            <a:r>
              <a:rPr lang="en-US" dirty="0"/>
              <a:t>Patching</a:t>
            </a:r>
          </a:p>
          <a:p>
            <a:r>
              <a:rPr lang="en-US" dirty="0"/>
              <a:t>Software encryption</a:t>
            </a:r>
          </a:p>
        </p:txBody>
      </p:sp>
    </p:spTree>
    <p:extLst>
      <p:ext uri="{BB962C8B-B14F-4D97-AF65-F5344CB8AC3E}">
        <p14:creationId xmlns:p14="http://schemas.microsoft.com/office/powerpoint/2010/main" val="4488817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49</TotalTime>
  <Words>309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Privilege escalation attacks</vt:lpstr>
      <vt:lpstr>A quick background</vt:lpstr>
      <vt:lpstr>Vertical VS Horizontal privileges</vt:lpstr>
      <vt:lpstr>Vertical Escalation</vt:lpstr>
      <vt:lpstr>Vulnerabilities that lead to these attacks</vt:lpstr>
      <vt:lpstr>Mitigation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Privilege escalation attacks</dc:title>
  <dc:creator>Ali Hanson</dc:creator>
  <cp:lastModifiedBy>Ali Hanson</cp:lastModifiedBy>
  <cp:revision>7</cp:revision>
  <dcterms:created xsi:type="dcterms:W3CDTF">2017-05-25T14:43:51Z</dcterms:created>
  <dcterms:modified xsi:type="dcterms:W3CDTF">2017-06-05T20:22:36Z</dcterms:modified>
</cp:coreProperties>
</file>