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98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6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4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1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28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4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7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3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6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19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295AD7E-3471-4AFE-858C-2E2C10963B25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6160B76-DF1C-4E6F-BF1A-F945D5F1A66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50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Input Validation</a:t>
            </a:r>
          </a:p>
        </p:txBody>
      </p:sp>
    </p:spTree>
    <p:extLst>
      <p:ext uri="{BB962C8B-B14F-4D97-AF65-F5344CB8AC3E}">
        <p14:creationId xmlns:p14="http://schemas.microsoft.com/office/powerpoint/2010/main" val="18990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input validation?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applications require input of some kind</a:t>
            </a:r>
          </a:p>
          <a:p>
            <a:r>
              <a:rPr lang="en-US" dirty="0"/>
              <a:t>User input could come from:</a:t>
            </a:r>
          </a:p>
          <a:p>
            <a:pPr lvl="1"/>
            <a:r>
              <a:rPr lang="en-US" dirty="0"/>
              <a:t>An end user</a:t>
            </a:r>
          </a:p>
          <a:p>
            <a:pPr lvl="1"/>
            <a:r>
              <a:rPr lang="en-US" dirty="0"/>
              <a:t>Another application</a:t>
            </a:r>
          </a:p>
          <a:p>
            <a:pPr lvl="1"/>
            <a:r>
              <a:rPr lang="en-US" dirty="0"/>
              <a:t>Malicious user</a:t>
            </a:r>
          </a:p>
          <a:p>
            <a:pPr lvl="1"/>
            <a:r>
              <a:rPr lang="en-US" dirty="0"/>
              <a:t>Or any number of sources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0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Whitelists vs blacklists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black list</a:t>
            </a:r>
          </a:p>
          <a:p>
            <a:pPr lvl="1"/>
            <a:r>
              <a:rPr lang="en-US" dirty="0"/>
              <a:t>Allow everything EXCEPT…</a:t>
            </a:r>
          </a:p>
          <a:p>
            <a:r>
              <a:rPr lang="en-US" dirty="0"/>
              <a:t>white list</a:t>
            </a:r>
          </a:p>
          <a:p>
            <a:pPr lvl="1"/>
            <a:r>
              <a:rPr lang="en-US" dirty="0"/>
              <a:t>Disallow everything EXCEPT 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which is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Whitelisting vs. blacklisting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Commonly, black list validation tries to detect possible dangerous characters and patterns like the apostrophe, the string “1=1”, or the &lt;script&gt; tag</a:t>
            </a:r>
          </a:p>
          <a:p>
            <a:r>
              <a:rPr lang="en-US" dirty="0"/>
              <a:t>White list validation defines exactly what IS authorized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2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vulnerabilities resulting from incorrect input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Injection attacks (SQL and more)</a:t>
            </a:r>
          </a:p>
          <a:p>
            <a:r>
              <a:rPr lang="en-US" dirty="0" err="1"/>
              <a:t>DoS</a:t>
            </a:r>
            <a:r>
              <a:rPr lang="en-US" dirty="0"/>
              <a:t> attacks</a:t>
            </a:r>
          </a:p>
          <a:p>
            <a:r>
              <a:rPr lang="en-US" dirty="0"/>
              <a:t>Memory leakage</a:t>
            </a:r>
          </a:p>
          <a:p>
            <a:r>
              <a:rPr lang="en-US" dirty="0"/>
              <a:t>Information disclosure</a:t>
            </a:r>
          </a:p>
          <a:p>
            <a:r>
              <a:rPr lang="en-US" dirty="0"/>
              <a:t>Compromised systems</a:t>
            </a:r>
          </a:p>
          <a:p>
            <a:r>
              <a:rPr lang="en-US" dirty="0"/>
              <a:t>….and more</a:t>
            </a:r>
          </a:p>
        </p:txBody>
      </p:sp>
    </p:spTree>
    <p:extLst>
      <p:ext uri="{BB962C8B-B14F-4D97-AF65-F5344CB8AC3E}">
        <p14:creationId xmlns:p14="http://schemas.microsoft.com/office/powerpoint/2010/main" val="26643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50366"/>
            <a:ext cx="9720072" cy="1499616"/>
          </a:xfrm>
        </p:spPr>
        <p:txBody>
          <a:bodyPr/>
          <a:lstStyle/>
          <a:p>
            <a:r>
              <a:rPr lang="en-US" dirty="0"/>
              <a:t>Buffer Overflow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39633"/>
            <a:ext cx="9720071" cy="4023360"/>
          </a:xfrm>
        </p:spPr>
        <p:txBody>
          <a:bodyPr/>
          <a:lstStyle/>
          <a:p>
            <a:r>
              <a:rPr lang="en-US" dirty="0"/>
              <a:t>A buffer overflow occurs when a program or process attempts to write in more data to a block of memory than the buffer can actually hold</a:t>
            </a:r>
          </a:p>
          <a:p>
            <a:r>
              <a:rPr lang="en-US" dirty="0"/>
              <a:t>Allows an attacker to control, modify, or crash programs</a:t>
            </a:r>
          </a:p>
          <a:p>
            <a:r>
              <a:rPr lang="en-US" dirty="0"/>
              <a:t>Here is an example of a simple buffer overflow that is often caused when the code relies on external data to control its behavior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380" y="4081700"/>
            <a:ext cx="2563566" cy="75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 of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/>
          <a:lstStyle/>
          <a:p>
            <a:r>
              <a:rPr lang="en-US" dirty="0"/>
              <a:t>A Denial of Service attack happens when a machine or network resource is made unavailable to its intended users by temporarily or indefinitely disrupting services of a host connected to the Internet</a:t>
            </a:r>
          </a:p>
          <a:p>
            <a:r>
              <a:rPr lang="en-US" dirty="0"/>
              <a:t>There are many different ways to help prevent this from happening:</a:t>
            </a:r>
          </a:p>
          <a:p>
            <a:pPr lvl="1"/>
            <a:r>
              <a:rPr lang="en-US" dirty="0"/>
              <a:t>IPS based prevention (intrusion prevention systems)</a:t>
            </a:r>
          </a:p>
          <a:p>
            <a:pPr lvl="1"/>
            <a:r>
              <a:rPr lang="en-US" dirty="0"/>
              <a:t>Blackhole and sinking (all the traffic sent to the IP address is sent to a “black hole”)</a:t>
            </a:r>
          </a:p>
          <a:p>
            <a:pPr lvl="1"/>
            <a:r>
              <a:rPr lang="en-US" dirty="0"/>
              <a:t>DDS based defense (blocks connection-based </a:t>
            </a:r>
            <a:r>
              <a:rPr lang="en-US" dirty="0" err="1"/>
              <a:t>DoS</a:t>
            </a:r>
            <a:r>
              <a:rPr lang="en-US" dirty="0"/>
              <a:t> attacks with bad intent)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leakage occurs when a program incorrectly manages memory allocations by not releasing memory that is no longer needed</a:t>
            </a:r>
          </a:p>
          <a:p>
            <a:r>
              <a:rPr lang="en-US" dirty="0"/>
              <a:t>This problem can be solved by freeing memory after it is no longer needed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0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3"/>
            <a:ext cx="10232007" cy="4560666"/>
          </a:xfrm>
        </p:spPr>
        <p:txBody>
          <a:bodyPr>
            <a:normAutofit/>
          </a:bodyPr>
          <a:lstStyle/>
          <a:p>
            <a:r>
              <a:rPr lang="en-US" dirty="0"/>
              <a:t>If there is nothing preventing the user from entering invalid input, they may exploit it using SQL Injection</a:t>
            </a:r>
          </a:p>
          <a:p>
            <a:pPr algn="ctr"/>
            <a:r>
              <a:rPr lang="en-US" dirty="0"/>
              <a:t>For example: </a:t>
            </a:r>
          </a:p>
          <a:p>
            <a:r>
              <a:rPr lang="en-US" dirty="0"/>
              <a:t>If you type in something like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The server will include this information in	</a:t>
            </a:r>
            <a:br>
              <a:rPr lang="en-US" dirty="0"/>
            </a:br>
            <a:r>
              <a:rPr lang="en-US" dirty="0"/>
              <a:t> in the SQL statement: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SQL above will return ALL rows from the “Users” table, since OR 1=1 is always true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158" y="3326218"/>
            <a:ext cx="2782388" cy="5714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164" y="4365166"/>
            <a:ext cx="4871361" cy="46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3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1029</TotalTime>
  <Words>343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Input Validation</vt:lpstr>
      <vt:lpstr>What is input validation?</vt:lpstr>
      <vt:lpstr>Whitelists vs blacklists</vt:lpstr>
      <vt:lpstr>Whitelisting vs. blacklisting</vt:lpstr>
      <vt:lpstr>vulnerabilities resulting from incorrect input validation</vt:lpstr>
      <vt:lpstr>Buffer Overflow</vt:lpstr>
      <vt:lpstr>Denial of Service</vt:lpstr>
      <vt:lpstr>Memory Leakage</vt:lpstr>
      <vt:lpstr>SQL Injection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Validation</dc:title>
  <dc:creator>Ali Hanson</dc:creator>
  <cp:lastModifiedBy>Ali Hanson</cp:lastModifiedBy>
  <cp:revision>36</cp:revision>
  <dcterms:created xsi:type="dcterms:W3CDTF">2017-05-23T14:38:53Z</dcterms:created>
  <dcterms:modified xsi:type="dcterms:W3CDTF">2017-06-13T20:45:10Z</dcterms:modified>
</cp:coreProperties>
</file>