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9" r:id="rId4"/>
    <p:sldId id="260" r:id="rId5"/>
    <p:sldId id="258" r:id="rId6"/>
    <p:sldId id="262" r:id="rId7"/>
    <p:sldId id="263" r:id="rId8"/>
    <p:sldId id="264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3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295AD7E-3471-4AFE-858C-2E2C10963B25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60B76-DF1C-4E6F-BF1A-F945D5F1A66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2980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5AD7E-3471-4AFE-858C-2E2C10963B25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60B76-DF1C-4E6F-BF1A-F945D5F1A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464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5AD7E-3471-4AFE-858C-2E2C10963B25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60B76-DF1C-4E6F-BF1A-F945D5F1A66A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447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5AD7E-3471-4AFE-858C-2E2C10963B25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60B76-DF1C-4E6F-BF1A-F945D5F1A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015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5AD7E-3471-4AFE-858C-2E2C10963B25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60B76-DF1C-4E6F-BF1A-F945D5F1A66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8286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5AD7E-3471-4AFE-858C-2E2C10963B25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60B76-DF1C-4E6F-BF1A-F945D5F1A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09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5AD7E-3471-4AFE-858C-2E2C10963B25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60B76-DF1C-4E6F-BF1A-F945D5F1A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040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5AD7E-3471-4AFE-858C-2E2C10963B25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60B76-DF1C-4E6F-BF1A-F945D5F1A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877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5AD7E-3471-4AFE-858C-2E2C10963B25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60B76-DF1C-4E6F-BF1A-F945D5F1A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732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5AD7E-3471-4AFE-858C-2E2C10963B25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60B76-DF1C-4E6F-BF1A-F945D5F1A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562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5AD7E-3471-4AFE-858C-2E2C10963B25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60B76-DF1C-4E6F-BF1A-F945D5F1A66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9199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C295AD7E-3471-4AFE-858C-2E2C10963B25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D6160B76-DF1C-4E6F-BF1A-F945D5F1A66A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7503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Input Validation</a:t>
            </a:r>
          </a:p>
        </p:txBody>
      </p:sp>
    </p:spTree>
    <p:extLst>
      <p:ext uri="{BB962C8B-B14F-4D97-AF65-F5344CB8AC3E}">
        <p14:creationId xmlns:p14="http://schemas.microsoft.com/office/powerpoint/2010/main" val="189904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input validation?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applications require input of some kind</a:t>
            </a:r>
          </a:p>
          <a:p>
            <a:r>
              <a:rPr lang="en-US" dirty="0"/>
              <a:t>User input could come from:</a:t>
            </a:r>
          </a:p>
          <a:p>
            <a:pPr lvl="1"/>
            <a:r>
              <a:rPr lang="en-US" dirty="0"/>
              <a:t>An end user</a:t>
            </a:r>
          </a:p>
          <a:p>
            <a:pPr lvl="1"/>
            <a:r>
              <a:rPr lang="en-US" dirty="0"/>
              <a:t>Another application</a:t>
            </a:r>
          </a:p>
          <a:p>
            <a:pPr lvl="1"/>
            <a:r>
              <a:rPr lang="en-US" dirty="0"/>
              <a:t>Malicious user</a:t>
            </a:r>
          </a:p>
          <a:p>
            <a:pPr lvl="1"/>
            <a:r>
              <a:rPr lang="en-US" dirty="0"/>
              <a:t>Or any number of sources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109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Whitelists vs blacklists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black list</a:t>
            </a:r>
          </a:p>
          <a:p>
            <a:pPr lvl="1"/>
            <a:r>
              <a:rPr lang="en-US" dirty="0"/>
              <a:t>Allow everything EXCEPT…</a:t>
            </a:r>
          </a:p>
          <a:p>
            <a:r>
              <a:rPr lang="en-US" dirty="0"/>
              <a:t>white list</a:t>
            </a:r>
          </a:p>
          <a:p>
            <a:pPr lvl="1"/>
            <a:r>
              <a:rPr lang="en-US" dirty="0"/>
              <a:t>Disallow everything EXCEPT …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So which is better?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17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Whitelisting vs. blacklisting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Commonly, black list validation tries to detect possible dangerous characters and patterns like the apostrophe, the string “1=1”, or the &lt;script&gt; tag</a:t>
            </a:r>
          </a:p>
          <a:p>
            <a:r>
              <a:rPr lang="en-US" dirty="0"/>
              <a:t>White list validation defines exactly what IS authorized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421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vulnerabilities resulting from incorrect input validation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Buffer overflows</a:t>
            </a:r>
          </a:p>
          <a:p>
            <a:r>
              <a:rPr lang="en-US" dirty="0"/>
              <a:t>Injection attacks (SQL and more)</a:t>
            </a:r>
          </a:p>
          <a:p>
            <a:r>
              <a:rPr lang="en-US" dirty="0" err="1"/>
              <a:t>DoS</a:t>
            </a:r>
            <a:r>
              <a:rPr lang="en-US" dirty="0"/>
              <a:t> attacks</a:t>
            </a:r>
          </a:p>
          <a:p>
            <a:r>
              <a:rPr lang="en-US" dirty="0"/>
              <a:t>Memory leakage</a:t>
            </a:r>
          </a:p>
          <a:p>
            <a:r>
              <a:rPr lang="en-US" dirty="0"/>
              <a:t>Information disclosure</a:t>
            </a:r>
          </a:p>
          <a:p>
            <a:r>
              <a:rPr lang="en-US" dirty="0"/>
              <a:t>Compromised systems</a:t>
            </a:r>
          </a:p>
          <a:p>
            <a:r>
              <a:rPr lang="en-US" dirty="0"/>
              <a:t>….and more</a:t>
            </a:r>
          </a:p>
        </p:txBody>
      </p:sp>
    </p:spTree>
    <p:extLst>
      <p:ext uri="{BB962C8B-B14F-4D97-AF65-F5344CB8AC3E}">
        <p14:creationId xmlns:p14="http://schemas.microsoft.com/office/powerpoint/2010/main" val="266430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250366"/>
            <a:ext cx="9720072" cy="1499616"/>
          </a:xfrm>
        </p:spPr>
        <p:txBody>
          <a:bodyPr/>
          <a:lstStyle/>
          <a:p>
            <a:r>
              <a:rPr lang="en-US" dirty="0"/>
              <a:t>Buffer Overflow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639633"/>
            <a:ext cx="9720071" cy="4023360"/>
          </a:xfrm>
        </p:spPr>
        <p:txBody>
          <a:bodyPr/>
          <a:lstStyle/>
          <a:p>
            <a:r>
              <a:rPr lang="en-US" dirty="0"/>
              <a:t>A buffer overflow occurs when a program or process attempts to write in more data to a block of memory than the buffer can actually hold</a:t>
            </a:r>
          </a:p>
          <a:p>
            <a:r>
              <a:rPr lang="en-US" dirty="0"/>
              <a:t>Allows an attacker to control, modify, or crash programs</a:t>
            </a:r>
          </a:p>
          <a:p>
            <a:r>
              <a:rPr lang="en-US" dirty="0"/>
              <a:t>Here is an example of a simple buffer overflow that is often caused when the code relies on external data to control its behavior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2380" y="4081700"/>
            <a:ext cx="2563566" cy="756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719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Denial of Service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084832"/>
            <a:ext cx="9720071" cy="4023360"/>
          </a:xfrm>
        </p:spPr>
        <p:txBody>
          <a:bodyPr/>
          <a:lstStyle/>
          <a:p>
            <a:r>
              <a:rPr lang="en-US" dirty="0"/>
              <a:t>A Denial of Service attack happens when a machine or network resource is made unavailable to its intended users by temporarily or indefinitely disrupting services of a host connected to the Internet</a:t>
            </a:r>
          </a:p>
          <a:p>
            <a:r>
              <a:rPr lang="en-US" dirty="0"/>
              <a:t>There are many different ways to help prevent this from happening:</a:t>
            </a:r>
          </a:p>
          <a:p>
            <a:pPr lvl="1"/>
            <a:r>
              <a:rPr lang="en-US" dirty="0"/>
              <a:t>IPS based prevention (intrusion prevention systems)</a:t>
            </a:r>
          </a:p>
          <a:p>
            <a:pPr lvl="1"/>
            <a:r>
              <a:rPr lang="en-US" dirty="0"/>
              <a:t>Blackhole and sinking (all the traffic sent to the IP address is sent to a “black hole”)</a:t>
            </a:r>
          </a:p>
          <a:p>
            <a:pPr lvl="1"/>
            <a:r>
              <a:rPr lang="en-US" dirty="0"/>
              <a:t>DDS based defense (blocks connection-based </a:t>
            </a:r>
            <a:r>
              <a:rPr lang="en-US" dirty="0" err="1"/>
              <a:t>DoS</a:t>
            </a:r>
            <a:r>
              <a:rPr lang="en-US" dirty="0"/>
              <a:t> attacks with bad intent)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722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Leakage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Memory leakage occurs when a program incorrectly manages memory allocations by not releasing memory that is no longer needed</a:t>
            </a:r>
          </a:p>
          <a:p>
            <a:r>
              <a:rPr lang="en-US" dirty="0"/>
              <a:t>This problem can be solved by freeing memory after it is no longer needed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806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Injection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084833"/>
            <a:ext cx="10232007" cy="4560666"/>
          </a:xfrm>
        </p:spPr>
        <p:txBody>
          <a:bodyPr>
            <a:normAutofit/>
          </a:bodyPr>
          <a:lstStyle/>
          <a:p>
            <a:r>
              <a:rPr lang="en-US" dirty="0"/>
              <a:t>If there is nothing preventing the user from entering invalid input, they may exploit it using SQL Injection</a:t>
            </a:r>
          </a:p>
          <a:p>
            <a:pPr algn="ctr"/>
            <a:r>
              <a:rPr lang="en-US" dirty="0"/>
              <a:t>For example: </a:t>
            </a:r>
          </a:p>
          <a:p>
            <a:r>
              <a:rPr lang="en-US" dirty="0"/>
              <a:t>If you type in something like this: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lnSpc>
                <a:spcPct val="110000"/>
              </a:lnSpc>
              <a:buNone/>
            </a:pPr>
            <a:r>
              <a:rPr lang="en-US" dirty="0"/>
              <a:t>The server will include this information in	</a:t>
            </a:r>
            <a:br>
              <a:rPr lang="en-US" dirty="0"/>
            </a:br>
            <a:r>
              <a:rPr lang="en-US" dirty="0"/>
              <a:t> in the SQL statement:</a:t>
            </a:r>
          </a:p>
          <a:p>
            <a:pPr marL="0" indent="0">
              <a:lnSpc>
                <a:spcPct val="110000"/>
              </a:lnSpc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SQL above will return ALL rows from the “Users” table, since OR 1=1 is always true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3158" y="3326218"/>
            <a:ext cx="2782388" cy="57141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4164" y="4365166"/>
            <a:ext cx="4871361" cy="467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332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1029</TotalTime>
  <Words>343</Words>
  <Application>Microsoft Office PowerPoint</Application>
  <PresentationFormat>Widescreen</PresentationFormat>
  <Paragraphs>49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Tw Cen MT</vt:lpstr>
      <vt:lpstr>Tw Cen MT Condensed</vt:lpstr>
      <vt:lpstr>Wingdings 3</vt:lpstr>
      <vt:lpstr>Integral</vt:lpstr>
      <vt:lpstr>Input Validation</vt:lpstr>
      <vt:lpstr>What is input validation?</vt:lpstr>
      <vt:lpstr>Whitelists vs blacklists</vt:lpstr>
      <vt:lpstr>Whitelisting vs. blacklisting</vt:lpstr>
      <vt:lpstr>vulnerabilities resulting from incorrect input validation</vt:lpstr>
      <vt:lpstr>Buffer Overflow</vt:lpstr>
      <vt:lpstr>Denial of Service</vt:lpstr>
      <vt:lpstr>Memory Leakage</vt:lpstr>
      <vt:lpstr>SQL Injection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Input Validation</dc:title>
  <dc:creator>Ali Hanson</dc:creator>
  <cp:lastModifiedBy>Ali Hanson</cp:lastModifiedBy>
  <cp:revision>36</cp:revision>
  <dcterms:created xsi:type="dcterms:W3CDTF">2017-05-23T14:38:53Z</dcterms:created>
  <dcterms:modified xsi:type="dcterms:W3CDTF">2017-06-13T20:45:10Z</dcterms:modified>
</cp:coreProperties>
</file>