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4BC68-CA25-4C54-B8AF-827E15FF49F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259AF-E3F0-4DB9-AED9-28B15E7A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8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2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88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380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88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37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26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63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083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26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9403" y="3401982"/>
            <a:ext cx="71628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6368" y="3616586"/>
            <a:ext cx="6148873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6367" y="4998325"/>
            <a:ext cx="562723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11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2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9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8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17" y="187780"/>
            <a:ext cx="7400908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13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2882" y="6329899"/>
            <a:ext cx="660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1" y="457200"/>
            <a:ext cx="7581327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" y="6401628"/>
            <a:ext cx="1117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353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5907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4. Input Validation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there is nothing preventing the user from entering invalid input, they may exploit it using SQL Injection</a:t>
            </a:r>
          </a:p>
          <a:p>
            <a:r>
              <a:rPr lang="en-US" dirty="0"/>
              <a:t>If you type in something like this: </a:t>
            </a:r>
          </a:p>
          <a:p>
            <a:r>
              <a:rPr lang="en-US" dirty="0"/>
              <a:t>The server will include this information in	</a:t>
            </a:r>
            <a:br>
              <a:rPr lang="en-US" dirty="0"/>
            </a:br>
            <a:r>
              <a:rPr lang="en-US" dirty="0"/>
              <a:t> in the SQL statement: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SQL above will return ALL rows from the “Users” table, since OR 1=1 is always true</a:t>
            </a:r>
          </a:p>
          <a:p>
            <a:pPr marL="0" indent="0">
              <a:buNone/>
            </a:pPr>
            <a:r>
              <a:rPr lang="en-US" dirty="0"/>
              <a:t>This can be especially dangerous if the “Users” table also includes passwords and other account information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5F187-E5C8-462C-B8E1-F876655F5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170" y="2302203"/>
            <a:ext cx="2780017" cy="5730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86C8F5-37DB-415E-891C-F1FBEE438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815" y="3639126"/>
            <a:ext cx="487112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Understand the importance of having input guidelines set in applications</a:t>
            </a:r>
          </a:p>
          <a:p>
            <a:pPr lvl="1"/>
            <a:r>
              <a:rPr lang="en-US" dirty="0"/>
              <a:t>Know the different types of vulnerabilities that are cause by input validation vulnerabilities</a:t>
            </a:r>
          </a:p>
          <a:p>
            <a:pPr lvl="1"/>
            <a:r>
              <a:rPr lang="en-US" dirty="0"/>
              <a:t>Understand how a SQL injection attack works and how to do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input validation?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All applications require input of some kind</a:t>
            </a:r>
          </a:p>
          <a:p>
            <a:r>
              <a:rPr lang="en-US" dirty="0"/>
              <a:t>Input validation is the correct testing for any input that is supplied by something else</a:t>
            </a:r>
          </a:p>
          <a:p>
            <a:r>
              <a:rPr lang="en-US" dirty="0"/>
              <a:t>User input could come from:</a:t>
            </a:r>
          </a:p>
          <a:p>
            <a:pPr lvl="1"/>
            <a:r>
              <a:rPr lang="en-US" dirty="0"/>
              <a:t>An end user</a:t>
            </a:r>
          </a:p>
          <a:p>
            <a:pPr lvl="1"/>
            <a:r>
              <a:rPr lang="en-US" dirty="0"/>
              <a:t>Another application</a:t>
            </a:r>
          </a:p>
          <a:p>
            <a:pPr lvl="1"/>
            <a:r>
              <a:rPr lang="en-US" dirty="0"/>
              <a:t>Malicious user</a:t>
            </a:r>
          </a:p>
          <a:p>
            <a:pPr lvl="1"/>
            <a:r>
              <a:rPr lang="en-US" dirty="0"/>
              <a:t>Or any number of sources</a:t>
            </a:r>
          </a:p>
          <a:p>
            <a:r>
              <a:rPr lang="en-US" dirty="0"/>
              <a:t>Because of this, all input entered should be tested and validated in order to protect against a potential attack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8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Whitelists vs blacklists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 black list is testing a desired input against a list of negative inputs</a:t>
            </a:r>
          </a:p>
          <a:p>
            <a:pPr lvl="1"/>
            <a:r>
              <a:rPr lang="en-US" dirty="0"/>
              <a:t>Allow everything EXCEPT…</a:t>
            </a:r>
          </a:p>
          <a:p>
            <a:r>
              <a:rPr lang="en-US" dirty="0"/>
              <a:t>A white list is testing a desire input against a list of positive inputs</a:t>
            </a:r>
          </a:p>
          <a:p>
            <a:pPr lvl="1"/>
            <a:r>
              <a:rPr lang="en-US" dirty="0"/>
              <a:t>Disallow everything EXCEPT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which is better?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0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Whitelisting vs. blacklisting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Commonly, black list validation tries to detect possible dangerous characters and patterns like the apostrophe, the string “1=1”, or the &lt;script&gt; tag</a:t>
            </a:r>
          </a:p>
          <a:p>
            <a:pPr lvl="1"/>
            <a:r>
              <a:rPr lang="en-US" dirty="0"/>
              <a:t>This does not work because these are easy to work around</a:t>
            </a:r>
          </a:p>
          <a:p>
            <a:pPr lvl="1"/>
            <a:r>
              <a:rPr lang="en-US" dirty="0"/>
              <a:t>Instead of 1=1, doesn’t 2=2? Or 5 &gt; 1 ??</a:t>
            </a:r>
          </a:p>
          <a:p>
            <a:r>
              <a:rPr lang="en-US" dirty="0"/>
              <a:t>White list validation defines exactly what IS authorized 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Patterns (such as email addresses)</a:t>
            </a:r>
          </a:p>
          <a:p>
            <a:pPr lvl="1"/>
            <a:r>
              <a:rPr lang="en-US" dirty="0"/>
              <a:t>Numbers (for date options or social security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1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Vulnerabilities resulting from incorrect input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Injection attacks (SQL and more)</a:t>
            </a:r>
          </a:p>
          <a:p>
            <a:r>
              <a:rPr lang="en-US" dirty="0" err="1"/>
              <a:t>DoS</a:t>
            </a:r>
            <a:r>
              <a:rPr lang="en-US" dirty="0"/>
              <a:t> attacks</a:t>
            </a:r>
          </a:p>
          <a:p>
            <a:r>
              <a:rPr lang="en-US" dirty="0"/>
              <a:t>Memory leakage</a:t>
            </a:r>
          </a:p>
          <a:p>
            <a:r>
              <a:rPr lang="en-US" dirty="0"/>
              <a:t>Information disclosure</a:t>
            </a:r>
          </a:p>
          <a:p>
            <a:r>
              <a:rPr lang="en-US" dirty="0"/>
              <a:t>Compromised systems</a:t>
            </a:r>
          </a:p>
          <a:p>
            <a:r>
              <a:rPr lang="en-US" dirty="0"/>
              <a:t>….and more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2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 buffer overflow occurs when a program or process attempts to write in more data to a block of memory than the buffer can actually hold</a:t>
            </a:r>
          </a:p>
          <a:p>
            <a:r>
              <a:rPr lang="en-US" dirty="0"/>
              <a:t>Allows an attacker to control, modify, or crash programs</a:t>
            </a:r>
          </a:p>
          <a:p>
            <a:pPr lvl="1"/>
            <a:r>
              <a:rPr lang="en-US" dirty="0"/>
              <a:t>Attackers may gain total or partial control over the hosts</a:t>
            </a:r>
          </a:p>
          <a:p>
            <a:r>
              <a:rPr lang="en-US" dirty="0"/>
              <a:t>Here is an example of a simple buffer overflow that is often cause when the code relies on external data to control its behavior</a:t>
            </a:r>
          </a:p>
          <a:p>
            <a:pPr lvl="1"/>
            <a:r>
              <a:rPr lang="en-US" dirty="0"/>
              <a:t>The code also uses gets() function to read arbitrary amounts of data into a stack buffer</a:t>
            </a:r>
          </a:p>
          <a:p>
            <a:pPr lvl="1"/>
            <a:r>
              <a:rPr lang="en-US" dirty="0"/>
              <a:t>Because there is no way to limit he amount of data read, the safety of this code depends on the user to always enter fewer than BUFSIZE characters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B0120D-9173-4A99-8D8A-4260447BF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107" y="5028096"/>
            <a:ext cx="256054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 Denial of Service attack happens when a machine or network resource is made unavailable to its intended users by temporarily or indefinitely disrupting services of a host connected to the Internet</a:t>
            </a:r>
          </a:p>
          <a:p>
            <a:r>
              <a:rPr lang="en-US" dirty="0"/>
              <a:t>This is typically achieved by flooding the targeted machine with superfluous requests in an attempt to overload systems </a:t>
            </a:r>
          </a:p>
          <a:p>
            <a:r>
              <a:rPr lang="en-US" dirty="0"/>
              <a:t>There are many different ways to help prevent this from happening:</a:t>
            </a:r>
          </a:p>
          <a:p>
            <a:r>
              <a:rPr lang="en-US" dirty="0"/>
              <a:t>IPS based prevention (intrusion prevention systems)</a:t>
            </a:r>
          </a:p>
          <a:p>
            <a:r>
              <a:rPr lang="en-US" dirty="0"/>
              <a:t>Blackhole and sinking (all the traffic sent to the IP address is sent to a “black hole”)</a:t>
            </a:r>
          </a:p>
          <a:p>
            <a:r>
              <a:rPr lang="en-US" dirty="0"/>
              <a:t>DDS based defense (blocks connection-based </a:t>
            </a:r>
            <a:r>
              <a:rPr lang="en-US" dirty="0" err="1"/>
              <a:t>DoS</a:t>
            </a:r>
            <a:r>
              <a:rPr lang="en-US" dirty="0"/>
              <a:t> attacks with bad intent)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Routers and Switches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4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Memory leakage occurs when a program incorrectly manages memory allocations by not releasing memory that is no longer needed</a:t>
            </a:r>
          </a:p>
          <a:p>
            <a:r>
              <a:rPr lang="en-US" dirty="0"/>
              <a:t>Memory leaks slow down the performance of an application by reducing the amount of available memory</a:t>
            </a:r>
          </a:p>
          <a:p>
            <a:r>
              <a:rPr lang="en-US" dirty="0"/>
              <a:t>If the leakage is serious enough, it could cause the application to crash</a:t>
            </a:r>
          </a:p>
          <a:p>
            <a:r>
              <a:rPr lang="en-US" dirty="0"/>
              <a:t>This problem can be solved by freeing memory after it is no longer needed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12001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976</TotalTime>
  <Words>608</Words>
  <Application>Microsoft Office PowerPoint</Application>
  <PresentationFormat>Widescreen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PP_C5Modules_CC_License_standard</vt:lpstr>
      <vt:lpstr>  Vulnerabilities</vt:lpstr>
      <vt:lpstr>Learning Outcomes </vt:lpstr>
      <vt:lpstr>What is input validation?</vt:lpstr>
      <vt:lpstr>Whitelists vs blacklists</vt:lpstr>
      <vt:lpstr>Whitelisting vs. blacklisting</vt:lpstr>
      <vt:lpstr>Vulnerabilities resulting from incorrect input validation</vt:lpstr>
      <vt:lpstr>Buffer Overflow</vt:lpstr>
      <vt:lpstr>Denial of Service</vt:lpstr>
      <vt:lpstr>Memory Leakage</vt:lpstr>
      <vt:lpstr>SQL Injection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</dc:title>
  <dc:creator>Ali Hanson</dc:creator>
  <cp:lastModifiedBy>Ali Hanson</cp:lastModifiedBy>
  <cp:revision>36</cp:revision>
  <dcterms:created xsi:type="dcterms:W3CDTF">2017-05-23T14:38:53Z</dcterms:created>
  <dcterms:modified xsi:type="dcterms:W3CDTF">2017-07-27T16:22:01Z</dcterms:modified>
</cp:coreProperties>
</file>