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13:23:58.403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26F5B189-EC0D-4F27-ACE9-225781A5F39A}" emma:medium="tactile" emma:mode="ink">
          <msink:context xmlns:msink="http://schemas.microsoft.com/ink/2010/main" type="inkDrawing" rotatedBoundingBox="2775,13120 2816,8687 3616,8695 3576,13128" semanticType="callout" shapeName="Other"/>
        </emma:interpretation>
      </emma:emma>
    </inkml:annotationXML>
    <inkml:trace contextRef="#ctx0" brushRef="#br0">502 1 3762,'0'0'1793,"0"0"191,0 0-335,0 0-96,0 0-256,0 0-497,0 0-160,0 0-160,0 0 17,0 0 31,0 0 48,0 0 32,0 0-31,0 0-97,0 0-128,0 0-112,0 0-32,0 0-48,0 0 32,0 0-16,0 0 1,0 0-33,0 0-16,0 0-32,0 0 0,0 0 0,-36 0 0,36 0-16,0 0 0,0 0 0,-36 36 16,36-36 16,0 0-64,0 0 0,-36 0-16,36 0 16,-35 36 16,35-36-32,0 0 16,0 0 32,-36 0 0,36 0 32,0 35-32,0-35-32,0 0 0,-36 0-32,36 0 48,0 36-48,0-36 16,0 0-32,0 0-16,0 0 16,-36 36 32,36-36-32,0 0-16,0 0 32,-36 36-64,36-36 64,0 0-16,0 0-16,0 0 32,0 0-16,0 0 0,0 35 32,0-35-15,0 0-17,0 0 32,0 36-48,0-36 32,0 0 0,0 0-32,0 36 32,0-36 0,0 36-16,0-36 32,-35 0 16,35 0-48,0 36 64,0-36 0,0 35 0,0-35 16,0 36-64,0-36 16,0 0-16,0 36 16,0-36 0,0 36-16,0-36 0,35 35 0,-35-35-16,0 0 0,0 0-16,0 36 32,0-36-16,0 0 16,0 0 0,0 36-48,0-36 32,0 36-16,0-36-16,0 0 16,0 0 48,0 35-16,0-35 48,0 36-32,0-36-32,0 0-32,0 0 16,0 36 0,0-36 48,0 36-16,0-36 16,0 36 0,0-36-64,36 35 32,-36-35-32,0 0-48,0 0 96,0 36 0,0-36-32,0 36 64,0-36-32,0 0-32,0 36 64,0-36-32,36 35-32,-36-35 0,0 0 0,0 0 16,36 36 16,-36-36 0,0 36 0,0-36-16,36 36-16,-36-36 64,0 0-16,0 0 16,0 36-16,0-36-16,35 0 16,-35 0 16,0 35 16,0-35 0,36 36 0,-36-36-48,0 0 16,0 0-16,36 36-16,-36-36 32,0 0 0,0 0-16,36 36 0,-36-36-16,0 0 0,0 0-32,35 35 48,-35-35 0,0 0-16,0 0 16,36 36 0,-36-36-16,0 0 32,0 0 0,0 0-16,36 36-32,-36-36 0,0 0 48,0 0-48,0 0 32,0 0-32,0 0-32,0 36 64,0-36 0,0 0 32,0 0-32,0 0 0,0 0 16,0 0-16,0 0-16,0 36 16,0-36-16,0 0 48,0 0 0,0 0-96,0 0 16,0 0 48,0 0-64,0 0 144,-36 35 16,36-35-64,0 0 16,0 0-48,0 0-16,0 0-32,-36 36 32,36-36-32,0 0 64,0 0-16,0 0-16,0 0 64,0 0-128,0 0 64,0 0 0,0 0-48,0 0 48,0 0 0,0 36 0,0-36 0,0 0 16,0 0-64,0 0 64,36 0-16,-36 0-16,0 0 64,0 0-32,0 0 32,36 0 0,-36 0-32,0 0 0,0 0 16,36 0-48,-36 0 16,0 0-16,0 0-32,0 0 48,0 0 0,0 0-32,0 0 32,0 0 0,0 0-16,0 0 48,0 0-16,36 0-16,-36 0 48,0 0-32,-36 36-16,36-36 32,0 0-48,0 0 0,0 0 32,0 0-48,0 35 48,0-35-16,0 0 0,0 0 16,0 0 16,0 0 16,0 0-48,0 36 0,0-36-32,0 0-16,0 0 48,0 0-16,0 0 48,0 0 0,0 0-32,0 0 0,0 0 0,0 0-16,0 0 0,0 0 16,0 0-16,0 0 16,0 0-32,36 36 32,-36-36 0,0 0 32,0 0 32,0 0-48,0 0 48,0 0-16,0 0 65,0 0 15,0 0-16,0 0-16,0 0-32,0 0-16,-36 0-48,36 0 16,0 0-16,0 0 0,0 0 16,-36 36-32,36-36 16,0 0 0,0 0 32,-36 35-64,36 1 80,-36-36-32,36 36 16,0-36 16,-35 36-64,35-36 0,0 36-16,-36-1 32,36-35 0,-36 36 16,36 0-16,-36-36 0,36 36-16,0-1 16,-35 1 16,35-36-16,-36 36 48,36 0-32,-36 0-16,36-36 0,0 35 16,-36 1-16,36 0 32,-36 0-16,36-1-32,-35-35 32,35 36-48,0 0 32,-36 0 0,36 0-16,-36-1 32,36-35 0,0 36-32,-36 0 64,36 0-32,0-1-16,-35 1 64,35 0-64,0 0 16,0-36 16,0 36-64,0-1 16,-36-35 0,36 36-16,0 0 32,0 0 0,0-36 0,0 35 0,0 1-16,0 0-16,0 0 32,0-36 0,0 35 16,0 1 16,0 0-32,0 0 0,36 0 48,-36-1-32,0 1 0,0 0 0,35 0-32,-35-1 64,0 1 0,0 0 0,0-36 0,36 36-16,-36 0-16,0-36 48,36 35-32,-36 1-48,36 0 80,-1 0-48,-35-36-16,36 35 80,-36 1-64,36-36 16,-36 36 80,36-36-16,-36 36-16,36-36 48,-1 36-64,-35-1 0,36-35 32,0 36-64,0 0 16,-36 0 33,35-36-65,1 35 32,0-35 16,-36 36-64,36-36 96,0 36-48,-36-36 0,35 36 16,-35-36-64,0 0 32,36 35-80,-36-35-160,36 36-321,-36-36-543,0 36-945,0-36-8180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13:24:23.983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Group>
    <inkml:annotationXML>
      <emma:emma xmlns:emma="http://www.w3.org/2003/04/emma" version="1.0">
        <emma:interpretation id="{007D6233-92E9-4FDD-957A-A39EFD712238}" emma:medium="tactile" emma:mode="ink">
          <msink:context xmlns:msink="http://schemas.microsoft.com/ink/2010/main" type="inkDrawing" rotatedBoundingBox="9817,5580 17474,8523 17130,9418 9473,6475" semanticType="callout" shapeName="Other"/>
        </emma:interpretation>
      </emma:emma>
    </inkml:annotationXML>
    <inkml:trace contextRef="#ctx0" brushRef="#br0">0 37 10261,'0'0'1472,"0"0"-319,0 0-241,0 0 49,0 0-1,0 0-175,0 0-193,36 0-96,-36 0-80,0 0-64,0 0-47,36 0-33,-36 0-80,0 0 0,0 0 0,36 0 16,-36 0 16,36 0-48,-36 0-16,0-36-64,35 36 32,-35 0-48,36 0-16,-36 0 32,36 0-15,-36 0 31,36 0 0,-36 0 32,35 0-16,1 0 0,-36 0 0,36 0-16,-36 0-32,36 0-16,0 0-16,-36 0 0,35 0 16,-35 36-32,36-36 16,-36 0 0,36 0-16,-36 0 32,36 0-32,-36 0 16,35 0-16,-35 0 0,36 0-16,-36 0 0,36 0 16,0 0-16,-36 0 32,35 0-32,-35 0 48,36 0-48,-36 0 32,36 0 0,-36 0-16,36 0 0,0 0 32,-36 35-64,35-35 16,-35 0-16,36 0 0,-36 0 32,36 0 0,0 0-16,-36 0 33,35 0-33,-35 0-16,36 0 16,0 0-32,-36 36 32,36-36 0,0 0 0,-36 0 16,35 0-16,1 0 16,-36 0 0,36 36 16,0-36 0,-1 0 32,1 0-32,0 0-48,0 0 48,0 0-32,-1 0 0,1 0 32,-36 0-16,36 36-16,0-36 0,-1 0 16,1 0 0,0 0 32,0 36-48,35-36-16,-35 0 16,0 0-64,0 35 80,-1-35 0,1 0-16,0 0 32,0 36-48,-1-36-16,1 0 16,0 0 0,0 36 32,0-36 16,-1 0-64,37 36 0,-36-36-16,-1 0 32,1 0 16,0 35 16,0-35-16,35 0-16,-35 0 48,0 0-48,0 36 0,-1-36 32,1 0-64,0 0 48,0 0 16,0 36-32,-1-36 32,1 0 0,0 0-64,0 0 80,-1 36-32,1-36 16,0 0 48,0 0-64,-1 35 16,1-35 0,0 0-32,0 0 48,0 0-16,-1 36-48,1-36 0,0 0-48,0 0 0,-1 0 16,1 36 32,0-36-16,0 0 48,0 0 16,-1 36 0,1-36 16,0 0-16,0 36-16,-1-36-16,1 0 32,0 35-16,0-35 0,0 36 0,-1-36 0,1 0 16,0 36 0,0-36-16,-1 0-16,1 36 16,0-36-32,0 35 16,0-35 32,-1 0-48,37 36 16,-36-36 0,-1 36 0,1-36-16,0 36 16,0 0 32,-1-36-32,1 35 16,0-35-32,0 36 32,0-36 16,-1 36 32,1 0-16,0-36-16,0 35-16,-1-35-32,1 36 32,0-36 0,0 36-16,35-36 32,-35 36-16,0-36-32,0 36 16,-36-1-16,35-35 16,1 36 48,0-36-48,0 36 0,0-36-16,-1 36 0,1-36 48,0 35-32,0-35 16,-1 36 16,1-36-48,-36 36 32,36-36-48,0 0 0,-1 36 32,1-36 0,0 35 16,0-35-48,0 36 16,-36-36 16,35 36 16,1-36 32,0 36-48,0-36 16,-36 36-48,35-36 64,1 35-32,0-35 0,-36 36 0,36-36 0,0 36 0,-1-36-32,-35 36 32,36-36 0,0 35-32,-36-35 80,36 36-48,-1-36 0,-35 36 48,36-36-48,-36 36-16,36-36 32,-36 36-32,36-36-16,-36 0 32,36 35 0,-36-35 0,35 36 16,-35-36 0,0 0-48,36 36 48,-36-36 16,36 0-16,-36 0 0,36 36 0,-36-36-48,0 35 32,35-35 48,-35 0-64,36 36 0,-36-36 32,0 0-80,36 36 80,-36-36-16,0 0-48,36 36 112,-36-36-112,36 0 0,-36 0 64,35 36-48,-35-36 48,0 35 80,0-35-96,36 0-32,0 36 64,-36-36-80,0 36 64,36-36 16,-36 0-48,35 36 32,-35-36-48,0 0 16,0 0 0,36 35 16,0-35 16,-36 0 0,0 36 0,0-36-16,36 36-16,-36-36 16,35 0 0,-35 36 32,0-36 16,36 0-32,-36 0-16,36 36-16,-36-36 0,0 35 0,0-35 32,36 0-32,-36 0 0,36 36 0,-36-36 0,0 0 16,0 0 0,35 36 16,-35-36 0,0 0-16,0 0 16,0 36 0,0-36 0,36 35-32,-36-35 48,0 0-48,0 0 32,36 36-16,-36-36-16,0 36 48,0-36-64,36 0 48,-36 0 0,0 36-64,0-36 80,0 0-16,0 0-32,0 0 48,0 0-48,35 35 0,-35-35 64,0 0-32,0 0-32,0 0 128,0 0-160,0 0-48,0 0-64,0 0-400,0 0-240,0 0-433,-35 0-640,35 0-8035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13:24:03.165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11E30EE0-E320-4603-9B18-F1BF56751C3D}" emma:medium="tactile" emma:mode="ink">
          <msink:context xmlns:msink="http://schemas.microsoft.com/ink/2010/main" type="inkDrawing" rotatedBoundingBox="14956,8541 15271,13233 13986,13319 13671,8627" shapeName="Other"/>
        </emma:interpretation>
      </emma:emma>
    </inkml:annotationXML>
    <inkml:trace contextRef="#ctx0" brushRef="#br0">1 36 3233,'0'0'1905,"0"0"-64,0 0-224,0 0-208,0 0-321,0 0-192,0 0-127,0 0-97,0 0-128,0-36 17,0 36-81,0 0 16,0 0 32,0 0-95,0 0-81,0 0-128,0 0-64,0 0-64,0 0 16,0 0-16,0 0-32,0 0 16,0 0 0,0 0 48,0 36 16,0-36-16,0 0-32,35 0-16,-35 0-32,0 0 0,0 0 32,0 0-32,36 0 17,-36 0-1,0 0-32,0 0 48,36 0 48,-36 0 48,0 0 32,0 0-32,36 36 0,0-36 16,-36 0-32,35 0 0,-35 0 0,0 0-48,36 0 0,0 0 0,-36 0-64,36 0 33,-36 36-33,35-36 16,-35 0 16,36 0-64,-36 0 32,0 0-32,36 0 0,-36 0-16,36 0-16,-36 0 0,0 36 0,35-36 16,-35 0 0,36 0 16,-36 35 16,36-35 16,-36 0 16,36 36-32,-36-36 64,0 0-48,36 0 16,-36 0-32,35 36-48,-35-36 16,0 0 32,0 0-16,36 36 0,-36-36 16,36 0-48,-36 0 32,36 35 0,-36-35 16,35 0 16,-35 0-32,0 36 0,0-36-32,36 0 0,-36 0 48,36 36 32,-36-36-48,36 36 16,-36-36-32,0 0-32,0 0 32,36 36 0,-1-36 32,-35 35-16,0-35 0,36 0 0,-36 0 0,0 36 16,0-36 0,36 36 0,-36-36 0,0 0 0,0 0-16,36 36 0,-36-36-16,0 35 64,0-35-64,35 0 16,-35 0 0,0 36-80,0-36 64,36 0 32,-36 0-48,0 36 48,0-36-16,0 36-32,0-36 16,36 0 48,-36 0 0,0 35 32,0-35-48,0 36-48,0-36 16,0 0-48,0 0 64,0 36 0,0-36-16,0 36-16,0-36 16,0 0-16,0 0 0,36 36 32,-36-36 0,0 0 0,0 0 0,0 35 0,0-35-16,0 36 16,0-36-16,0 0-32,0 0 32,0 36 0,0-36 0,0 36 32,0-36-16,0 0 0,0 0 0,0 35-32,0-35 16,0 0-48,0 36 32,0-36 32,0 0-32,0 0 64,-36 36-32,36-36-16,0 0 48,0 0-32,0 36-16,0-36 0,0 0 0,0 0-16,-36 36 48,36-36-32,0 35 0,0-35 0,0 0-32,0 0 32,0 0 16,0 0-16,-36 36 16,36-36 0,0 0-32,0 0 32,0 0-16,0 36 0,0-36 32,0 0-32,0 0 0,0 0 0,0 0-16,0 0 16,0 0 48,-35 36-32,35-36-16,0 0 0,0 0-32,0 0 32,0 0 0,0 0 48,0 0-32,0 35-32,0-35 16,0 0-64,0 0 80,0 0 0,0 0-32,0 0 48,0 0-32,0 0-16,0 0 16,0 0 0,0 0-48,0 0 64,0 0 0,0 0-32,0 0 48,0 0-32,0 0 0,-36 36 32,36-36-16,0 0-16,0 0 32,0 0 0,0 0 16,0 0 32,0 0 16,-36 36 1,36-36-17,0 0-80,0 0 64,0 0-48,-36 36 48,36-36 16,0 0-96,0 0 0,0 0-32,-35 36 64,35-36 16,0 0 48,0 0-48,0 0-32,0 0 48,0 0-96,0 0 64,0 0 0,0 0-48,0 0 32,0 35 0,0-35 0,0 0 16,0 0 0,0 0-80,0 0 48,0 0 32,0 0-16,-36 0 64,36 0-48,0 0-32,0 0 48,0 0-48,0 0 0,0 0 64,0 0-96,0 0 48,0 0 0,0 0-48,36 0 48,-36 0 16,0 0-48,0 0 32,0 0-16,35 0-16,-35 0 48,0 36-16,0-36 16,0 0 0,36 0-32,-36 0 16,0 0-16,0 0 16,0 0 32,0 0-16,0 0 16,36 0-32,-36 0-32,0 0 16,0 0 0,0 0 0,0 0 96,0 0-80,0 0 0,0 0 16,0 0-96,0 0 80,0 0 0,0 0 16,0 0 0,0 0-16,0 0-32,0 0 16,0 0 32,0 36 32,0-36 0,0 0-32,-36 0-32,36 0-48,0 0 96,0 0-16,0 0 48,0 36-16,0-36-48,0 0 16,0 0-64,0 0 32,0 0 32,0 0-48,0 0 32,0 0-16,0 0 0,0 0-16,0 0 32,0 0-32,0 0 32,0 0 0,0 0-32,0 0 48,0 0-16,0 0 16,0 0 64,0 0-64,0 0-16,0 0 48,0 0-112,36 0 32,-36 0 32,0 0-48,0 0 64,0 0 0,0 0-64,0 0 64,0 0 0,0 0-48,0 0 80,0 0-48,0 0-16,0 0 32,0 0-16,0 0 0,0 35 32,0-35-16,0 0-16,0 0 0,0 0 0,0 0 0,0 0 0,0 0 16,0 0 0,0 0-16,0 36-16,0-36 0,0 0-16,0 0 32,-36 0-16,36 0 32,0 0 0,0 0 0,0 0 0,0 36-16,0-36 16,0 0-16,0 0 16,0 0 16,0 0-64,0 0 48,0 0-64,0 0 16,0 0 32,0 0 16,0 0-16,0 0 16,0 0 0,0 36 0,0-36 16,0 0-32,36 0 0,-36 0-48,0 35 48,0-35-32,0 0 64,0 0 16,0 36-32,0-36 96,36 36-96,-36-36 0,0 0 0,0 0-48,0 36 64,35 0 0,-35-36 0,0 35 32,0-35-48,0 36 48,36 0 0,-36-36-16,0 36 32,0-1-64,0-35 0,36 36 16,-36-36-16,0 36 48,0-36-32,0 36-32,0-36 16,36 36 16,-36-36-16,0 35 32,0 1-16,0-36-16,0 36 32,0 0-16,36-36 0,-36 35 32,0 1-48,0-36 32,0 36 0,0-36-16,0 36-16,35-36-16,-35 36-16,0-36 0,0 35 64,0 1-16,0 0 0,0-36-16,36 36 0,-36-1 16,0-35-16,0 36 48,0 0-16,0-36-16,0 36 0,0-36-32,0 36 32,0-1-16,0-35 33,36 36-17,-36 0-16,0-36 32,0 36-32,0-1 32,0 1-16,0 0-64,0-36 64,0 36 0,0-1-32,0 1 128,0 0-96,0-36-32,0 36 48,0 0-96,0-1 48,0 1 80,0 0-64,-36 0 32,36-1-16,0-35-16,0 36 16,0 0-16,0 0 16,0-36-32,0 36 16,-36-1-32,36-35 32,0 36 0,0 0-16,0 0 80,0-36-96,-35 35 16,35 1 48,0 0-64,0 0 32,-36-36-16,36 36-32,0-1 80,0-35-16,-36 36 32,36 0 0,0-36-64,-36 36 64,36-36-80,0 35 16,-36-35 0,36 36-48,0-36 64,-35 36-32,35-36 16,-36 36 16,36-36 0,-36 35 64,36-35-80,-36 36 16,1-36 0,35 0-80,-36 36 80,36-36 0,0 0-48,-36 0 48,36 0 0,-36 0-32,36 0 16,0 36 16,-36-36-32,36 0 32,-35 0 32,35 36-64,0-36 64,-36 0-32,0 0-48,36 0 48,-36 0-64,36 35 32,-35-35 16,35 0 0,-36 0 16,36 0 0,-36 0-48,36 0 32,-36 36 0,36-36-48,-36 0 112,36 0-64,-35 0 16,35 0 16,-36 0-48,36 0 16,0 0-48,0 0 32,-36 36-16,0-36 64,36 0-144,0 0-112,-35 0-160,35 0-273,-36 0-127,36 0-320,-36 0-449,0 0-1569,36 0-6690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13:24:10.649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B67621AD-67C6-424D-BCC2-1CE10C836C9D}" emma:medium="tactile" emma:mode="ink">
          <msink:context xmlns:msink="http://schemas.microsoft.com/ink/2010/main" type="inkDrawing" rotatedBoundingBox="14814,8535 17193,5618 17726,6052 15346,8969" semanticType="callout" shapeName="Other"/>
        </emma:interpretation>
      </emma:emma>
    </inkml:annotationXML>
    <inkml:trace contextRef="#ctx0" brushRef="#br0">2255 1 5827,'0'0'2449,"0"0"-464,0 0-257,0 0-415,0 0-336,0 0-273,0 0 0,0 36-96,0-36-111,0 0-33,0 0-128,0 0-80,-36 35-16,36-35-128,0 36 0,0-36 0,0 36-32,0-36 65,0 36-17,0 0 16,-36-36 16,36 35 16,0 1 32,-36 0 0,36 0 16,0-1 16,-36 1-64,36 0-16,0 0-32,-35 0-64,35-1 65,-36 1-17,36 0 0,-36 0-16,36-1-64,-36 1-32,36 36 0,-35-36 32,-1-1-48,36 1 64,-36 0-32,36 0-16,-36-1 16,0 1 16,36 0 0,-35 0 16,35-36-32,-36 35 16,0 1 0,36 0-32,-36 0 48,36 0-16,-35-1 32,-1 1-48,36-36-16,-36 36 16,0 0-64,36-1 80,-35 1 0,-1 0-16,0 0 32,36 0-48,-36-1-32,0 1 16,36 0 0,-35 0-16,-1-1 32,36-35 0,-36 36-16,0 0 64,1 0-48,35 0 0,-36-1 0,36 1-16,-36-36 32,36 36-16,-36 0 16,36-36 0,-36 35 0,36-35-16,-35 36-16,35 0-16,-36-36 32,36 36-16,-36-1 48,0-35 0,36 36-16,-35 0-16,-1-36 0,0 36 0,36 0-16,-36-36 32,0 35 0,36 1 0,-35-36 0,-1 36-48,36-36 48,-36 36-48,0-1 16,1 1 48,35-36-48,-36 36 16,0 0-16,0-36 16,36 36-16,-36-36 32,1 35 0,35-35-16,-36 36-16,36-36 32,-36 36 0,0-36-16,36 0 0,-35 36-32,35-36 16,-36 35 0,36-35 16,-36 0 0,36 0 16,-36 36 16,36-36-16,0 36 0,0-36-16,-35 0-16,35 0 16,0 0 0,0 0 0,0 0 0,0 36 16,0-36 0,0 0 0,0 0-16,0 0-16,0 0 0,0 0 0,0 0 32,0 0 16,0 0-16,-36-36 0,36 36-16,0 0-16,0 0 0,0 0 0,0 0 32,0-36-32,0 36-32,0 0 48,0 0 0,0-36 32,0 36 48,0 0-64,0 0 0,0-35-16,0-1-32,36 36 32,-36-36 0,0 36-16,0-36 16,0 1 0,0-1-32,0 36 64,0-36-16,0 36 0,0 0 0,35-36-16,-35 0-16,0 36 16,0 0 16,0 0-16,0-35 48,0 35-32,0-36-16,0 36 0,0 0-32,0 0 48,0-36 16,0 36-32,0 0 16,0 0-32,0 0 0,0 0 16,0 0 0,0 0 16,0 0-16,0 0-16,0 0 0,0 0 16,0 0-16,0 0 0,0 0 16,0 0 16,0 0-16,0 0-16,36 36 0,-36-36 0,0 0-32,0 0 48,0 36-32,0-36 16,-36 35-48,36-35 64,0 36 0,0-36 0,0 36 32,0 0-16,0-36-16,0 36 0,0-36 16,0 35-32,0-35 16,0 36-16,0-36 16,0 36 16,0-36-32,0 36 0,0-36 0,0 0 16,0 35 0,0-35 16,0 36-32,0-36 16,0 0 0,0 36-16,0-36 32,0 36-16,0-36 0,0 0 32,0 0-32,0 0-16,0 36 32,0-36-32,0 0 0,0 0 16,0 0 0,0 0 0,0 0-16,0 0 16,36 0-16,-36 0 16,0 0-16,36 0 16,-36 0 0,0 0-16,0 0 16,36 0 0,-36 0 16,0 0-16,35 0 32,-35-36-16,36 36-64,0 0 48,-36 0 32,36-36-32,-1 36 48,-35 0-64,36-36 0,0 36 0,0 0 16,0-36 32,-36 36 16,35 0-32,-35 0 0,0 0-16,36 0-48,-36 0 64,0 0-32,36 0 16,-36 0 32,0 0-32,0 0-32,0 0 0,0 0-128,0 0-208,0 0-401,0 0-719,-36 0-7893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13:24:25.090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Group>
    <inkml:annotationXML>
      <emma:emma xmlns:emma="http://www.w3.org/2003/04/emma" version="1.0">
        <emma:interpretation id="{17BFD06D-A437-4250-BB94-DDE77A571527}" emma:medium="tactile" emma:mode="ink">
          <msink:context xmlns:msink="http://schemas.microsoft.com/ink/2010/main" type="inkDrawing" rotatedBoundingBox="9454,6337 10271,5652 10305,5691 9487,6377" semanticType="callout" shapeName="Other"/>
        </emma:interpretation>
      </emma:emma>
    </inkml:annotationXML>
    <inkml:trace contextRef="#ctx0" brushRef="#br0">1 681 2289,'0'0'993,"0"0"-225,0 0-16,0 0 1,0 0 111,0 0 96,0 0 17,0 0 79,0 0 33,0 0-1,0 0-47,0 0-97,0 0-175,0 0-113,0 0-80,0 0-112,0 0-15,0 0-49,0 0 48,0 0-48,0 0 0,0 0-16,0 0-31,0 0 15,0 0 16,0-36-32,0 36-16,35 0-32,-35 0-63,36-36-1,-36 36-32,36 0-16,-36-36 16,36 1-48,0 35 0,-36-36 0,35 0 0,1 0 32,0 36 0,0-36-64,-1 1 33,1-1-65,0 0-48,36 0 80,-37 1-80,1-1 16,0 0 16,0 0-64,-1 36 32,1-36-64,0 1 0,0 35 16,-36 0 0,0 0 16,35-36-16,-35 36 16,0 0-32,0 0 16,0 0-48,0 0-176,0 0-241,0 0-367,-35 0-449,35 0-767,-36 0-7333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13:24:25.702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Group>
    <inkml:annotationXML>
      <emma:emma xmlns:emma="http://www.w3.org/2003/04/emma" version="1.0">
        <emma:interpretation id="{3720F44A-34FC-4FDB-B46A-01B17E294A4E}" emma:medium="tactile" emma:mode="ink">
          <msink:context xmlns:msink="http://schemas.microsoft.com/ink/2010/main" type="inkDrawing" rotatedBoundingBox="9571,6382 10176,6995 10123,7046 9519,6434" semanticType="callout" shapeName="Other"/>
        </emma:interpretation>
      </emma:emma>
    </inkml:annotationXML>
    <inkml:trace contextRef="#ctx0" brushRef="#br0">0 36 5394,'0'0'2562,"0"0"-577,0 0-145,0 0-223,0 0-352,0-36-193,0 36-127,0 0-145,0 0-128,0 0-79,0 0-145,0 0-96,0 0-80,0 0-96,0 0 0,0 0-16,0 0 0,0 0 48,0 0 17,0 0 63,36 36 0,-36-36 0,36 36 48,-36 0-96,36-36-16,-1 36 0,1-1-95,0 1 47,0 0 16,-1 0-80,1-1 48,0-35-64,0 36-64,0 0 64,-36 0-64,35-1 0,1 1 80,0 0-96,-36 0 0,0-36 16,36 0-64,-36 0 64,0 36-16,0-36 0,35 0 16,-35 0-32,0 0-80,0 0-176,0 0-352,-35 35-481,35-35-1056,0 0-7651</inkml:trace>
  </inkml:traceGroup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4.xml"/><Relationship Id="rId1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skullsecurity.org/Password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Password Weakness</a:t>
            </a:r>
          </a:p>
        </p:txBody>
      </p:sp>
    </p:spTree>
    <p:extLst>
      <p:ext uri="{BB962C8B-B14F-4D97-AF65-F5344CB8AC3E}">
        <p14:creationId xmlns:p14="http://schemas.microsoft.com/office/powerpoint/2010/main" val="2376592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1707" y="1624414"/>
            <a:ext cx="4628959" cy="3679254"/>
          </a:xfrm>
        </p:spPr>
        <p:txBody>
          <a:bodyPr/>
          <a:lstStyle/>
          <a:p>
            <a:r>
              <a:rPr lang="en-US" dirty="0"/>
              <a:t>This code takes each of the words in the list and hashes them using the md5 hash.</a:t>
            </a:r>
          </a:p>
          <a:p>
            <a:r>
              <a:rPr lang="en-US" dirty="0"/>
              <a:t> It then checks the new hash with the hash that you previously provided for the “hash” variable.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37" y="1624414"/>
            <a:ext cx="4622778" cy="356978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1004258" y="3129211"/>
              <a:ext cx="283680" cy="15973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5258" y="3120211"/>
                <a:ext cx="301320" cy="161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Ink 24"/>
              <p14:cNvContentPartPr/>
              <p14:nvPr/>
            </p14:nvContentPartPr>
            <p14:xfrm>
              <a:off x="3425618" y="2279251"/>
              <a:ext cx="2743560" cy="110808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16618" y="2270248"/>
                <a:ext cx="2761200" cy="11257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6" name="Ink 25"/>
              <p14:cNvContentPartPr/>
              <p14:nvPr/>
            </p14:nvContentPartPr>
            <p14:xfrm>
              <a:off x="4958138" y="3103651"/>
              <a:ext cx="502560" cy="168732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49138" y="3094653"/>
                <a:ext cx="520200" cy="17049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7" name="Ink 26"/>
              <p14:cNvContentPartPr/>
              <p14:nvPr/>
            </p14:nvContentPartPr>
            <p14:xfrm>
              <a:off x="5408858" y="2047411"/>
              <a:ext cx="811800" cy="110808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399858" y="2038411"/>
                <a:ext cx="829440" cy="11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0" name="Ink 29"/>
              <p14:cNvContentPartPr/>
              <p14:nvPr/>
            </p14:nvContentPartPr>
            <p14:xfrm>
              <a:off x="3412658" y="2047411"/>
              <a:ext cx="296640" cy="24516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03647" y="2038411"/>
                <a:ext cx="314301" cy="26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1" name="Ink 30"/>
              <p14:cNvContentPartPr/>
              <p14:nvPr/>
            </p14:nvContentPartPr>
            <p14:xfrm>
              <a:off x="3438578" y="2305171"/>
              <a:ext cx="219240" cy="232200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429578" y="2296171"/>
                <a:ext cx="236880" cy="24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0312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850" y="1414463"/>
            <a:ext cx="7445637" cy="408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175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280" y="1417166"/>
            <a:ext cx="5104458" cy="39409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74011" y="1528763"/>
            <a:ext cx="3784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Here is the code you should use to begin (remember you can modify it)</a:t>
            </a:r>
          </a:p>
        </p:txBody>
      </p:sp>
    </p:spTree>
    <p:extLst>
      <p:ext uri="{BB962C8B-B14F-4D97-AF65-F5344CB8AC3E}">
        <p14:creationId xmlns:p14="http://schemas.microsoft.com/office/powerpoint/2010/main" val="3784368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504" y="1657350"/>
            <a:ext cx="7498294" cy="360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24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 password “weak” 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Predictability</a:t>
            </a:r>
          </a:p>
          <a:p>
            <a:r>
              <a:rPr lang="en-US" dirty="0"/>
              <a:t>A password that is easy to predict is easy to crack</a:t>
            </a:r>
          </a:p>
          <a:p>
            <a:r>
              <a:rPr lang="en-US" dirty="0"/>
              <a:t>Including a mix of:</a:t>
            </a:r>
          </a:p>
          <a:p>
            <a:pPr lvl="1"/>
            <a:r>
              <a:rPr lang="en-US" dirty="0"/>
              <a:t>Lower case letters</a:t>
            </a:r>
          </a:p>
          <a:p>
            <a:pPr lvl="1"/>
            <a:r>
              <a:rPr lang="en-US" dirty="0"/>
              <a:t>Upper case letters</a:t>
            </a:r>
          </a:p>
          <a:p>
            <a:pPr lvl="1"/>
            <a:r>
              <a:rPr lang="en-US" dirty="0"/>
              <a:t>Numbers</a:t>
            </a:r>
          </a:p>
          <a:p>
            <a:pPr lvl="1"/>
            <a:r>
              <a:rPr lang="en-US" dirty="0"/>
              <a:t>Symbols</a:t>
            </a:r>
          </a:p>
        </p:txBody>
      </p:sp>
    </p:spTree>
    <p:extLst>
      <p:ext uri="{BB962C8B-B14F-4D97-AF65-F5344CB8AC3E}">
        <p14:creationId xmlns:p14="http://schemas.microsoft.com/office/powerpoint/2010/main" val="346627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vs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Encryption is a two-way function</a:t>
            </a:r>
          </a:p>
          <a:p>
            <a:r>
              <a:rPr lang="en-US" dirty="0"/>
              <a:t>Hashing is a one-way function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Passwords used to be stored in the clear on UNIX systems</a:t>
            </a:r>
          </a:p>
          <a:p>
            <a:r>
              <a:rPr lang="en-US" dirty="0"/>
              <a:t>In the next attempt to increase security, passwords were hashed </a:t>
            </a:r>
          </a:p>
          <a:p>
            <a:r>
              <a:rPr lang="en-US" dirty="0"/>
              <a:t>To see if the password supplied was correct…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4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of an easily-cracked hash (CRC)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55" y="1972699"/>
            <a:ext cx="5943600" cy="3009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2916" y="2842183"/>
            <a:ext cx="4720521" cy="11460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67600" y="2248678"/>
            <a:ext cx="3004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output:</a:t>
            </a:r>
          </a:p>
        </p:txBody>
      </p:sp>
    </p:spTree>
    <p:extLst>
      <p:ext uri="{BB962C8B-B14F-4D97-AF65-F5344CB8AC3E}">
        <p14:creationId xmlns:p14="http://schemas.microsoft.com/office/powerpoint/2010/main" val="1136671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Step: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“Rainbow tables”</a:t>
            </a:r>
          </a:p>
          <a:p>
            <a:pPr lvl="1"/>
            <a:r>
              <a:rPr lang="en-US" dirty="0"/>
              <a:t>Rainbow tables were a database of passwords and their hash values for a given algorithm</a:t>
            </a:r>
          </a:p>
          <a:p>
            <a:r>
              <a:rPr lang="en-US" dirty="0"/>
              <a:t>If the table of hashed passwords was available, the cracker just had to look up the hashed value in the rainbow table to reveal the original password.</a:t>
            </a:r>
          </a:p>
        </p:txBody>
      </p:sp>
    </p:spTree>
    <p:extLst>
      <p:ext uri="{BB962C8B-B14F-4D97-AF65-F5344CB8AC3E}">
        <p14:creationId xmlns:p14="http://schemas.microsoft.com/office/powerpoint/2010/main" val="257823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Step: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Salt was created</a:t>
            </a:r>
          </a:p>
          <a:p>
            <a:r>
              <a:rPr lang="en-US" dirty="0"/>
              <a:t>This made the rainbow tables virtually useless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275" y="4521130"/>
            <a:ext cx="5514975" cy="1114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20066" y="4128748"/>
            <a:ext cx="2705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Example of a rainbow table</a:t>
            </a:r>
          </a:p>
        </p:txBody>
      </p:sp>
    </p:spTree>
    <p:extLst>
      <p:ext uri="{BB962C8B-B14F-4D97-AF65-F5344CB8AC3E}">
        <p14:creationId xmlns:p14="http://schemas.microsoft.com/office/powerpoint/2010/main" val="214104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Problems: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70" y="1634290"/>
            <a:ext cx="9603275" cy="4527611"/>
          </a:xfrm>
        </p:spPr>
        <p:txBody>
          <a:bodyPr>
            <a:normAutofit/>
          </a:bodyPr>
          <a:lstStyle/>
          <a:p>
            <a:r>
              <a:rPr lang="en-US" dirty="0"/>
              <a:t>Users are in the habit of choosing standard dictionary words, names, and dates</a:t>
            </a:r>
          </a:p>
          <a:p>
            <a:r>
              <a:rPr lang="en-US" dirty="0"/>
              <a:t>Uppercase is likely to be at the beginning of the dictionary word and a number at the end</a:t>
            </a:r>
          </a:p>
          <a:p>
            <a:r>
              <a:rPr lang="en-US" dirty="0"/>
              <a:t>Password crackers study lists of released passwords</a:t>
            </a:r>
          </a:p>
          <a:p>
            <a:r>
              <a:rPr lang="en-US" dirty="0"/>
              <a:t>Of course, this can easily be avoided with a secure, unique password</a:t>
            </a:r>
          </a:p>
          <a:p>
            <a:r>
              <a:rPr lang="en-US" dirty="0"/>
              <a:t>There are multiple lists of leaked passwords on this page: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hlinkClick r:id="rId2"/>
              </a:rPr>
              <a:t>https://wiki.skullsecurity.org/Passwords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33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Lab: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“guess and check” method </a:t>
            </a:r>
          </a:p>
          <a:p>
            <a:r>
              <a:rPr lang="en-US" dirty="0"/>
              <a:t>You will run simple md5 hashes through a program that will check to see if the hash matches any of the passwords in a specified list of passwords</a:t>
            </a:r>
          </a:p>
          <a:p>
            <a:r>
              <a:rPr lang="en-US" dirty="0"/>
              <a:t>This is how it works:</a:t>
            </a:r>
          </a:p>
        </p:txBody>
      </p:sp>
    </p:spTree>
    <p:extLst>
      <p:ext uri="{BB962C8B-B14F-4D97-AF65-F5344CB8AC3E}">
        <p14:creationId xmlns:p14="http://schemas.microsoft.com/office/powerpoint/2010/main" val="400499388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564</TotalTime>
  <Words>343</Words>
  <Application>Microsoft Office PowerPoint</Application>
  <PresentationFormat>Widescreen</PresentationFormat>
  <Paragraphs>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Gallery</vt:lpstr>
      <vt:lpstr>Password Weakness</vt:lpstr>
      <vt:lpstr>What makes a password “weak” ??</vt:lpstr>
      <vt:lpstr>Hashing vs Encryption</vt:lpstr>
      <vt:lpstr>Password Storage</vt:lpstr>
      <vt:lpstr>An example of an easily-cracked hash (CRC)</vt:lpstr>
      <vt:lpstr>The Next Step:</vt:lpstr>
      <vt:lpstr>The Next Step:</vt:lpstr>
      <vt:lpstr>More Problems:</vt:lpstr>
      <vt:lpstr>In This Lab: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Password Weakness</dc:title>
  <dc:creator>Ali Hanson</dc:creator>
  <cp:lastModifiedBy>Ali Hanson</cp:lastModifiedBy>
  <cp:revision>20</cp:revision>
  <dcterms:created xsi:type="dcterms:W3CDTF">2017-05-18T18:23:50Z</dcterms:created>
  <dcterms:modified xsi:type="dcterms:W3CDTF">2017-06-13T16:38:35Z</dcterms:modified>
</cp:coreProperties>
</file>