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304" r:id="rId3"/>
    <p:sldId id="303" r:id="rId4"/>
    <p:sldId id="305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A23"/>
    <a:srgbClr val="3C2D24"/>
    <a:srgbClr val="00FFFF"/>
    <a:srgbClr val="3C2E25"/>
    <a:srgbClr val="3C2E26"/>
    <a:srgbClr val="3D2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33" autoAdjust="0"/>
    <p:restoredTop sz="95373" autoAdjust="0"/>
  </p:normalViewPr>
  <p:slideViewPr>
    <p:cSldViewPr snapToGrid="0" snapToObjects="1">
      <p:cViewPr>
        <p:scale>
          <a:sx n="100" d="100"/>
          <a:sy n="100" d="100"/>
        </p:scale>
        <p:origin x="447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1:39:41.72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7060 2727,'-8'0,"-2"-4,-3-1,0-3,-1-9,-2-4,2-3,-5 3,2 2,-1 2,4-2,-2 3,4-1,4-1,-2 3,2 0,-5 2,-2-4,0 2,5 2,5 11,9 7,10 5,2 5,1 1,-2 0,-3 6,0-2,5 0,4 1,-1-1,-2-2,-3 3,0-3,-3 0,-4 0,-2-2</inkml:trace>
  <inkml:trace contextRef="#ctx0" brushRef="#br0" timeOffset="-1800">7060 2727</inkml:trace>
  <inkml:trace contextRef="#ctx0" brushRef="#br0" timeOffset="29729">6440 1643,'0'-4,"0"-5,4-1,1-2,7 0,1-5,4 1,-3-1,1 2,-2 0,0 3,-2-1,6 2,-3-3,3-6,-4-1,2 2,-3 1,1 3,5 5,0-4,-4-4,1 3,-3-2,0 4,3 2,-3 1,6-6,-2-4,2 1,-4 0,1 3,-3 1,1 3,-3-3,-2-5,5 3,4 3,-2 1,2 2,-3-1,-4-5,1 0,-2-1,-3 6,-2 13,-1 10,-6 7,-2 1</inkml:trace>
  <inkml:trace contextRef="#ctx0" brushRef="#br0" timeOffset="48044">10959 3768,'0'-7,"0"-7,0-4,0-3,0-6,0-2,3 4,2 3,0 1,-1-3,-1-2,2 4,1 2,0 0,-3 4</inkml:trace>
  <inkml:trace contextRef="#ctx0" brushRef="#br0" timeOffset="38263">10294 2683,'0'-7,"4"-7,1-4,4 0,-1 0,0-4,5 1,1 1,1-1,2 3,-1 3,-4-6,0 2,-3 0,6 0,-1-2,2 4,-2-3,-4-2,1 3,-5 4,-5 9,-2 6</inkml:trace>
  <inkml:trace contextRef="#ctx0" brushRef="#br0" timeOffset="82854">11335 2705,'0'-4,"0"-8,0-6,0-5,0-1,0-4,0-2,0 2,-3 1,-2-2,0-1,0 2,3 2,1-3,-1 12,2 12,0 7</inkml:trace>
  <inkml:trace contextRef="#ctx0" brushRef="#br0" timeOffset="34127">9430 4122,'0'-3,"-4"-2,0-8,-5 0,1-4,-7 3,-1 0,-2-3,4-4,-1 0,2 0,4 0,-1 3,2 3,2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8:55.02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7325 3441,'0'4,"0"5,0 4,0 8,0 5,0 0,0 5,0 0,0-2,0-1,0 2,0-1,0-1,0-2,0 2,0 1,0-1,0-3,0 4,0-1,0 0,0-3,0 5,0-2,0-1,0 0,0 1,0 1,0-2,0 0,0 1,0 1,0-2,0 0,0 1,0 1,0-2,0 0,0 0,0 3,0-3,0-1,8-5,2-10,-1-11,3-8,2-12,-1-4,1 0,-1 0,-4 3,5 3,-1-3,-1-1,0-1,-3 0,0 7,-5 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44.31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5205,'0'5,"0"10,0 7,0-6,0-13,0-11,0-17,0-11,0-4,0-3,0-5,0-1,0 4,0 0,0-2,0 0,0 3,0 2,0-3,0-1,0 2,0 2,0-3,0-1,0 2,0 2,0-3,0-2,0 5,0-1,0-3,0 1,0 1,0 1,0-2,0-1,0 2,0 3,0-6,0 2,0 1,0-4,0 0,0 3,0 3,0-4,0 0,0 2,0 2,-3 9,-3 15,-2 11,-1 14,2 10,-6 2,-1 12,-1 4,1 4,0-5,2-3,-1-6,3 5,-7-3,2 0,-1-6,1 2,5-11,7-6,4-11,9-4,4-14,2-2,-1-2,1 3,-3-1,1 4,-3-1,-3-7,5-6,1-4,1 7,-3 14,-2 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04.56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5205,'0'5,"0"10,0 7,0-6,0-13,0-11,0-17,0-11,0-4,0-3,0-5,0-1,0 4,0 0,0-2,0 0,0 3,0 2,0-3,0-1,0 2,0 2,0-3,0-1,0 2,0 2,0-3,0-2,0 5,0-1,0-3,0 1,0 1,0 1,0-2,0-1,0 2,0 3,0-6,0 2,0 1,0-4,0 0,0 3,0 3,0-4,0 0,0 2,0 2,-3 9,-3 15,-2 11,-1 14,2 10,-6 2,-1 12,-1 4,1 4,0-5,2-3,-1-6,3 5,-7-3,2 0,-1-6,1 2,5-11,7-6,4-11,9-4,4-14,2-2,-1-2,1 3,-3-1,1 4,-3-1,-3-7,5-6,1-4,1 7,-3 14,-2 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05.091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5206,'0'5,"0"10,0 7,0-7,0-11,0-12,0-18,0-9,0-5,0-3,0-5,0-1,0 3,0 2,0-3,0 0,0 3,0 1,0-2,0 0,0 0,0 4,0-5,0 1,0 0,0 4,0-5,0 0,0 3,0 0,0-3,0 1,0 1,0 1,0-2,0 0,0 0,0 4,0-5,0 1,0 0,0-3,0 0,0 3,0 3,0-4,0 0,0 2,0 3,-4 7,-1 16,-3 11,-1 14,2 10,-6 3,-1 10,-2 6,4 3,-3-6,2-2,1-6,1 5,-5-3,1 0,-1-5,2 0,3-10,8-6,5-10,7-6,5-13,2-1,-1-3,1 2,-3 0,0 4,0-1,-5-7,4-5,1-5,2 6,-2 15,-3 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23.29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6964 4294,'0'3,"0"4,0 5,0-4,0-7,0-4,0-11,0-5,0-2,0 0,0-4,0-1,0 2,0 1,0-1,0-1,0 3,0-1,0 0,0-1,0 1,0 2,0-2,0-1,0 0,0 3,0-3,0 0,0 2,0-1,0-1,0 1,0 0,0 1,0-1,0-1,0 1,0 2,0-3,0 0,0 1,0-2,0 0,0 2,0 1,0-2,0 0,0 1,0 2,-2 3,-1 9,0 5,-2 8,2 5,-4 0,1 7,-1 3,1 1,-1-3,1 0,0-4,1 2,-3-1,1 0,0-3,0 1,2-6,3-3,3-5,3-3,2-6,3-2,-3-1,2 1,-2-1,1 4,-2-1,-1-5,2-1,1-4,0 4,-1 8,-2 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57.06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6964 4295,'0'3,"0"4,0 4,0-2,0-8,0-5,0-9,0-6,0-2,0-1,0-2,0-2,0 2,0 1,0-1,0-1,0 3,0-1,0 0,0-1,0 0,0 3,0-2,0-1,0 1,0 1,0-2,0 0,0 2,0 0,0-2,0 1,0-1,0 3,0-3,0 0,0 1,0 2,0-3,0 0,0 1,0-1,0-2,0 3,0 1,0-2,0 0,0 1,0 2,-2 3,0 9,-2 5,-1 8,2 5,-3 1,-1 5,0 4,0 1,0-2,2-2,-1-3,1 3,-3-3,1 1,0-2,0 0,2-6,3-3,3-6,3-2,3-6,1-2,-1-1,0 1,-1 0,1 2,-2 0,-1-5,2-1,0-3,2 2,-2 9,-2 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8:19.093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6491 5013,'-13'0,"-11"0,-4-7,9-4,33 1,50 1,66 3,70-1,61-4,45 0,29 2,9 1,-5 4,-25 2,-34 5,-38 6,-61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9:49.372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6476 5013,'-10'0,"-10"0,-3-7,7-4,28 1,40 1,55 3,56-1,50-4,38 0,23 2,7 1,-4 4,-20 2,-28 5,-30 6,-52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0:23.441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6451 5012,'-7'0,"-5"0,-3-7,5-4,18 1,25 2,33 2,37-2,31-2,24-2,14 3,6 2,-4 3,-12 2,-18 5,-20 6,-30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08.407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7084 3980,'0'2,"0"3,0 3,0-2,0-5,0-4,0-6,0-4,0-1,0-1,0-2,0 0,0 0,0 1,0 0,0-1,0 2,0 0,0-1,0-1,0 2,0 0,0-1,0-1,0 2,0 0,0-1,0-1,0 2,0 0,0-1,0 0,0 0,0 1,0 0,0-2,0 1,0 1,0 0,0-2,0 1,0 0,0-1,0 1,0 1,0-2,0 1,0 0,0 2,-4 2,-1 5,-4 5,0 4,2 4,-7 1,0 4,-3 2,4 0,-2-1,2 0,1-3,0 1,-4-1,0 1,-1-2,2 0,4-4,8-2,5-4,8-1,4-5,3 0,-1-2,0 1,-3 0,1 1,-1 1,-5-4,5-1,1-1,1 1,-1 6,-4 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38.21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5960 2010,'-4'0,"-2"0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5:50.58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3724 5404,'0'-4,"0"-4,0-9,0-9,0-12,0-6,0-11,0-4,0-3,0 1,0 4,-4 8,-1 7,0 13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49.042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5930 2029,'8'0,"5"0,6 0,2 0,6 0,1 0,1 0,-2 0,2 0,1 0,-1 0,-3 0,2 0,2 0,-4 0,1 0,1 0,1 0,-1 0,-3 0,4 0,-1 0,0 0,-2 0,2 0,2 0,-3 0,-1 0,3 0,-1 0,0 0,-2 0,2 0,1 0,-1-3,-2-3,3 2,-1 0,-8 1,-8 5,-6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52.436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7258 2677,'-4'0,"-1"-4,-3 0,-1-4,-6-10,-1-3,0 1,0 0,1 4,3 0,-1 4,2-5,-4 2,-1-2,0 4,2-2,-1 0,3-6,3 8,4 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2:05.812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7043 7247,'0'12,"0"18,0 16,0-14,0-24,0-24,0-38,0-19,0-11,0-4,0-12,0-1,0 5,0 4,0-5,0-1,0 6,0 5,0-7,0-1,0 2,0 8,0-9,0-1,0 3,0 6,0-10,0 1,0 5,0 2,0-7,0 1,0 2,0 5,0-7,0-2,0 5,0 5,0-10,0 3,0 1,0-7,0-1,0 6,0 6,0-8,0 1,0 3,0 6,-3 17,-1 31,-3 24,0 28,0 21,-4 6,-1 23,-1 9,2 9,-1-12,2-7,-1-11,2 10,-5-6,1-1,0-8,1-1,2-21,8-13,3-22,8-10,2-26,3-5,-1-5,0 4,-2 0,1 8,-2 1,-4-19,5-10,0-8,2 13,-3 28,-1 21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2:52.908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5243 2460,'0'5,"0"2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3:01.943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5221 2422,'0'4,"5"8,-1 6,9 1,0 1,-1-1,2-2,-3 3,2-1,-3-1,-2 0,-2 1,0-2,0 3,7-2,2 0,-3 0,-4 1,2-2,-2 3,-2 2,3-3,-2 0,-1-1,2-3,-1 4,-1 2,-1 2,-2 0,6-4,1 3,-1 1,2-3,0-2,0-3,1-1,-5 5,2-1,-1-3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3:05.080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5228 2453,'0'4,"7"5,4 8,-1 6,1-3,-1 2,2-6,-1 0,-3 4,1 0,-1-2,-1 2,-2-1,4-2,3 4,-3 0,2-1,0-1,0-5,0 0,-3 6,-3 1,2 0,0-2,-2-1,6-1,1 2,-1 2,1-2,-1-1,-4-4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3:00:10.031"/>
    </inkml:context>
    <inkml:brush xml:id="br0">
      <inkml:brushProperty name="width" value="0.03996" units="cm"/>
      <inkml:brushProperty name="height" value="0.03996" units="cm"/>
      <inkml:brushProperty name="color" value="#FFFF00"/>
      <inkml:brushProperty name="ignorePressure" value="1"/>
    </inkml:brush>
  </inkml:definitions>
  <inkml:trace contextRef="#ctx0" brushRef="#br0">26 274,'-4'0,"2"0,12 0,15 0,18 0,6 0,0 0,-2 0,-1 0,-7 0</inkml:trace>
  <inkml:trace contextRef="#ctx0" brushRef="#br0" timeOffset="-29490.0653">700 268,'-4'0,"2"0,12 0,15 0,18 0,6 0,-1 0,-1 0,-1 0,-7 0</inkml:trace>
  <inkml:trace contextRef="#ctx0" brushRef="#br0" timeOffset="-12003.7418">1324 270,'-4'0,"2"0,12 0,15 0,18 0,6 0,0 0,-2 0,-1 0,-7 0</inkml:trace>
  <inkml:trace contextRef="#ctx0" brushRef="#br0" timeOffset="94654.3232">1648 277,'-5'0,"-1"-5,-6-7,-5-11,-9-6,-6-5,-3 0,0 5,6-2,-2-2,4 6</inkml:trace>
  <inkml:trace contextRef="#ctx0" brushRef="#br0" timeOffset="106710.3232">1619 247,'0'5,"-5"7,-1 11,-6 2,1 0,-9 3,-7 1,-2 5,3 2,1 1,5-2,6 4,4-6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4:32.14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6699 5060,'-44'0,"-39"0,-16-12,33-3,116-1,172 4,231 3,239-2,215-6,158 1,99 2,31 4,-19 4,-85 2,-117 8,-132 10,-212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3:57.53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6713 5012,'-47'0,"-39"0,-17-7,33-4,123 1,179 2,244 2,248-2,228-2,162-2,107 3,30 2,-17 3,-91 2,-122 5,-138 6,-223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5:58.138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3634 5058,'4'0,"2"5,0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02.61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3763 5568,'0'-7,"0"-7,0-4,0-3,0-3,0-3,0-1,0-1,0-1,0 0,0 0,0 3,0-2,0 1,0 0,0 1,0-1,0-1,0 2,0 1,0-2,0-1,0 1,0 3,-3 4,-3-2,-6 4,-1 12,-4 8,3 6,-1 4,2 2,4 4,3 5,-1 4,0 1,2-1,-6-4,-1 1,-2-3,0-1,4 0,4-8,5-4,4-9,1-10,-1-8,9 0,0 0,-1-1,2 3,-3-2,2 1,-1 1,-3 0,1 3,-1-1,-2-4,-2-3,7 3,0 8,-1 13,-3 12,-1 7,-3 2,-2 7,0 1,-2 0,1-2,-1-5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07.64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7364 5744,'0'-3,"0"-6,0-9,0-3,0-5,0 1,0-5,0 0,0 2,0 1,0-2,0-1,0 3,0 0,0-1,0-1,0 2,0 1,0-2,0-1,0 1,0 2,0-3,0 1,0 0,0 2,0-3,0 1,0 1,0 1,0-3,0 1,0 0,0 2,0-3,0 1,0 1,0 0,0-1,0-1,0 2,-4 4,-1 11,-7 7,-2 8,-2 4,1 8,0 1,3 2,-1 2,-6 1,-3 4,-2-1,4-1,1-2,-4-3,2-3,2 6,2 2,6-3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15.89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7274 6113,'0'-9,"0"-13,0-11,0-14,0-24,0-17,0-17,0-14,0-11,0-5,0 1,0 9,0 12,0 21,0 21,0 13,0 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44.31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5205,'0'5,"0"10,0 7,0-6,0-13,0-11,0-17,0-11,0-4,0-3,0-5,0-1,0 4,0 0,0-2,0 0,0 3,0 2,0-3,0-1,0 2,0 2,0-3,0-1,0 2,0 2,0-3,0-2,0 5,0-1,0-3,0 1,0 1,0 1,0-2,0-1,0 2,0 3,0-6,0 2,0 1,0-4,0 0,0 3,0 3,0-4,0 0,0 2,0 2,-3 9,-3 15,-2 11,-1 14,2 10,-6 2,-1 12,-1 4,1 4,0-5,2-3,-1-6,3 5,-7-3,2 0,-1-6,1 2,5-11,7-6,4-11,9-4,4-14,2-2,-1-2,1 3,-3-1,1 4,-3-1,-3-7,5-6,1-4,1 7,-3 14,-2 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04.56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5205,'0'5,"0"10,0 7,0-6,0-13,0-11,0-17,0-11,0-4,0-3,0-5,0-1,0 4,0 0,0-2,0 0,0 3,0 2,0-3,0-1,0 2,0 2,0-3,0-1,0 2,0 2,0-3,0-2,0 5,0-1,0-3,0 1,0 1,0 1,0-2,0-1,0 2,0 3,0-6,0 2,0 1,0-4,0 0,0 3,0 3,0-4,0 0,0 2,0 2,-3 9,-3 15,-2 11,-1 14,2 10,-6 2,-1 12,-1 4,1 4,0-5,2-3,-1-6,3 5,-7-3,2 0,-1-6,1 2,5-11,7-6,4-11,9-4,4-14,2-2,-1-2,1 3,-3-1,1 4,-3-1,-3-7,5-6,1-4,1 7,-3 14,-2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7-27T18:23:23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16686 10555 116 0,'0'4'46'0,"0"-1"-24"0,-17-3-6 0,17 0 16 16,0 0-6-16,0 0-1 16,-4-3-10-16,4-1-2 15,0 0-7-15,0 0 0 0,-9-4 4 16,5 4-4-16,-1-3 2 16,5-1-1-16,-4-4 3 15,-5 5-3-15,5-5 1 16,-13-3 1-16,-5-1 2 15,4-3-8-15,1-8-1 16,0 0-2-16,-1 0 0 16,1 0 0-16,0-4 2 15,4 0-1-15,-5 4-1 16,1 0 1-16,4 8-1 0,8 3 0 16,-8 5 0-16,9 3-31 15,4 4-14-15,0 4-59 16</inkml:trace>
  <inkml:trace contextRef="#ctx0" brushRef="#br0" timeOffset="1711.5541">16100 9424 88 0,'0'3'35'0,"0"1"-18"0,0-4 0 0,0 0 16 16,0 0-11-16,0 0-4 16,0 0-11-16,0 0-3 15,0 0-2-15,0 0-4 0,0 0 1 16,0 0 1-16,0 8 0 16,0 0 0-16,0-1 2 15,0-3-1-15,0 0-1 16,0-4 1-16,0 0-1 15,0 0-3-15,0 0 2 0,0 0 5 16,0 0 5-16,4-4 4 16,9-3 4-16,-8-5-5 15,8-3 1-15,9-5-2 16,-5-11 1-16,18-7-2 16,4-1 1-16,-9-3-4 15,14-16-2-15,-5 4-5 16,0 0 0-16,4 0 0 15,-4 3 2-15,0 5-1 16,0 4 2-16,-8 3-4 16,8 8-2-16,-4 4 2 0,-14 8 2 15,-3-1-5-15,-14 13-1 16,9-1-95 0</inkml:trace>
  <inkml:trace contextRef="#ctx0" brushRef="#br0" timeOffset="3553.1288">19049 11991 28 0,'0'0'13'0,"0"0"-6"0,0 0-8 0,0 0 4 0,0 0 2 16,0 0 2-16,0 0 8 16,0 0 2-16,0 0 11 15,0-4 5-15,0 0 7 16,0 0 2-16,0 0-7 16,-5-7-4-16,-8-8-9 15,9-5-3-15,-13-3-11 16,-1-7-5-16,1 11-2 0,4 3-1 15,-5-7 2-15,-3-15-3 16,12 19 0-16,-8 3-12 16,8 1-7-16,0 3-44 15</inkml:trace>
  <inkml:trace contextRef="#ctx0" brushRef="#br0" timeOffset="5060.004">19917 10501 148 0,'0'-4'55'0,"0"4"-30"0,0 0-10 0,0 0 20 16,5 0-8-16,-1-4-3 16,5 0-10-16,-9 0-1 15,4 0-8-15,0 1 1 0,5-5 1 0,-5 0 1 16,-4-4 2-16,9-11 1 16,8-4 1-16,1-11 2 15,3-13 4-15,5-6-6 16,-4 3 1-16,-4 7-4 15,-10 12 0-15,5 5-5 16,-13 6-3-16,5 5-38 16,-1 4-15-16,-4 7-73 15</inkml:trace>
  <inkml:trace contextRef="#ctx0" brushRef="#br0" timeOffset="6336.4999">20929 10466 176 0,'0'-4'68'0,"0"4"-36"0,9-4-18 16,-9 4 22-16,0 4-9 15,0-8-1-15,0 0-11 16,0 0-2-16,-9-3-7 16,9-1 0-16,-4-7 1 0,-1 3 1 15,1-7 2-15,-9-1-3 16,9 1 1-16,-9 4-5 0,8-1-2 15,-8 1 0 1,9 3-1-16,0-7-5 16,-5 3 1-16,4 5-18 0,1-1-6 15,4 1-53 1,0-1-63-16,0 4 41 16</inkml:trace>
  <inkml:trace contextRef="#ctx0" brushRef="#br0" timeOffset="7536.6303">20551 11543 88 0,'0'0'33'0,"0"0"-18"0,0-4 2 16,0 4 16-16,0 0-8 15,0 0-3-15,0 0-6 16,0 0 0-16,0 0-9 16,0 0 0-16,9 0 3 0,-9 0 0 0,0-4 4 15,4 1 4-15,1-13 1 16,3 4-4-16,-8-15 1 16,5 4-3-16,-1 0 0 15,5 0-5-15,-5-4-3 16,-4 4-5-16,0 0 0 15,0 3-20-15,0 13-9 16,0 3-80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05.091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5206,'0'5,"0"10,0 7,0-7,0-11,0-12,0-18,0-9,0-5,0-3,0-5,0-1,0 3,0 2,0-3,0 0,0 3,0 1,0-2,0 0,0 0,0 4,0-5,0 1,0 0,0 4,0-5,0 0,0 3,0 0,0-3,0 1,0 1,0 1,0-2,0 0,0 0,0 4,0-5,0 1,0 0,0-3,0 0,0 3,0 3,0-4,0 0,0 2,0 3,-4 7,-1 16,-3 11,-1 14,2 10,-6 3,-1 10,-2 6,4 3,-3-6,2-2,1-6,1 5,-5-3,1 0,-1-5,2 0,3-10,8-6,5-10,7-6,5-13,2-1,-1-3,1 2,-3 0,0 4,0-1,-5-7,4-5,1-5,2 6,-2 15,-3 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23.29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6964 4294,'0'3,"0"4,0 5,0-4,0-7,0-4,0-11,0-5,0-2,0 0,0-4,0-1,0 2,0 1,0-1,0-1,0 3,0-1,0 0,0-1,0 1,0 2,0-2,0-1,0 0,0 3,0-3,0 0,0 2,0-1,0-1,0 1,0 0,0 1,0-1,0-1,0 1,0 2,0-3,0 0,0 1,0-2,0 0,0 2,0 1,0-2,0 0,0 1,0 2,-2 3,-1 9,0 5,-2 8,2 5,-4 0,1 7,-1 3,1 1,-1-3,1 0,0-4,1 2,-3-1,1 0,0-3,0 1,2-6,3-3,3-5,3-3,2-6,3-2,-3-1,2 1,-2-1,1 4,-2-1,-1-5,2-1,1-4,0 4,-1 8,-2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57.06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6964 4295,'0'3,"0"4,0 4,0-2,0-8,0-5,0-9,0-6,0-2,0-1,0-2,0-2,0 2,0 1,0-1,0-1,0 3,0-1,0 0,0-1,0 0,0 3,0-2,0-1,0 1,0 1,0-2,0 0,0 2,0 0,0-2,0 1,0-1,0 3,0-3,0 0,0 1,0 2,0-3,0 0,0 1,0-1,0-2,0 3,0 1,0-2,0 0,0 1,0 2,-2 3,0 9,-2 5,-1 8,2 5,-3 1,-1 5,0 4,0 1,0-2,2-2,-1-3,1 3,-3-3,1 1,0-2,0 0,2-6,3-3,3-6,3-2,3-6,1-2,-1-1,0 1,-1 0,1 2,-2 0,-1-5,2-1,0-3,2 2,-2 9,-2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8:19.09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6491 5013,'-13'0,"-11"0,-4-7,9-4,33 1,50 1,66 3,70-1,61-4,45 0,29 2,9 1,-5 4,-25 2,-34 5,-38 6,-61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9:49.37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6476 5013,'-10'0,"-10"0,-3-7,7-4,28 1,40 1,55 3,56-1,50-4,38 0,23 2,7 1,-4 4,-20 2,-28 5,-30 6,-52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0:23.441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6451 5012,'-7'0,"-5"0,-3-7,5-4,18 1,25 2,33 2,37-2,31-2,24-2,14 3,6 2,-4 3,-12 2,-18 5,-20 6,-30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08.40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7084 3980,'0'2,"0"3,0 3,0-2,0-5,0-4,0-6,0-4,0-1,0-1,0-2,0 0,0 0,0 1,0 0,0-1,0 2,0 0,0-1,0-1,0 2,0 0,0-1,0-1,0 2,0 0,0-1,0-1,0 2,0 0,0-1,0 0,0 0,0 1,0 0,0-2,0 1,0 1,0 0,0-2,0 1,0 0,0-1,0 1,0 1,0-2,0 1,0 0,0 2,-4 2,-1 5,-4 5,0 4,2 4,-7 1,0 4,-3 2,4 0,-2-1,2 0,1-3,0 1,-4-1,0 1,-1-2,2 0,4-4,8-2,5-4,8-1,4-5,3 0,-1-2,0 1,-3 0,1 1,-1 1,-5-4,5-1,1-1,1 1,-1 6,-4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38.21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5960 2010,'-4'0,"-2"0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49.04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5930 2029,'8'0,"5"0,6 0,2 0,6 0,1 0,1 0,-2 0,2 0,1 0,-1 0,-3 0,2 0,2 0,-4 0,1 0,1 0,1 0,-1 0,-3 0,4 0,-1 0,0 0,-2 0,2 0,2 0,-3 0,-1 0,3 0,-1 0,0 0,-2 0,2 0,1 0,-1-3,-2-3,3 2,-1 0,-8 1,-8 5,-6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52.436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7258 2677,'-4'0,"-1"-4,-3 0,-1-4,-6-10,-1-3,0 1,0 0,1 4,3 0,-1 4,2-5,-4 2,-1-2,0 4,2-2,-1 0,3-6,3 8,4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4T16:13:13.83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6937 2863,'0'-3,"3"-7,17-15,29-22,45-20,49-22,53-21,41-15,29-10,7-2,-8 6,-51 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2:05.81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7043 7247,'0'12,"0"18,0 16,0-14,0-24,0-24,0-38,0-19,0-11,0-4,0-12,0-1,0 5,0 4,0-5,0-1,0 6,0 5,0-7,0-1,0 2,0 8,0-9,0-1,0 3,0 6,0-10,0 1,0 5,0 2,0-7,0 1,0 2,0 5,0-7,0-2,0 5,0 5,0-10,0 3,0 1,0-7,0-1,0 6,0 6,0-8,0 1,0 3,0 6,-3 17,-1 31,-3 24,0 28,0 21,-4 6,-1 23,-1 9,2 9,-1-12,2-7,-1-11,2 10,-5-6,1-1,0-8,1-1,2-21,8-13,3-22,8-10,2-26,3-5,-1-5,0 4,-2 0,1 8,-2 1,-4-19,5-10,0-8,2 13,-3 28,-1 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2:52.908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5243 2460,'0'5,"0"2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3:01.94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5221 2422,'0'4,"5"8,-1 6,9 1,0 1,-1-1,2-2,-3 3,2-1,-3-1,-2 0,-2 1,0-2,0 3,7-2,2 0,-3 0,-4 1,2-2,-2 3,-2 2,3-3,-2 0,-1-1,2-3,-1 4,-1 2,-1 2,-2 0,6-4,1 3,-1 1,2-3,0-2,0-3,1-1,-5 5,2-1,-1-3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3:03.331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5221 2453,'5'0,"1"5,10 1,1 5,-2 9,2 2,-3 2,-3-4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3:05.08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5228 2453,'0'4,"7"5,4 8,-1 6,1-3,-1 2,2-6,-1 0,-3 4,1 0,-1-2,-1 2,-2-1,4-2,3 4,-3 0,2-1,0-1,0-5,0 0,-3 6,-3 1,2 0,0-2,-2-1,6-1,1 2,-1 2,1-2,-1-1,-4-4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9:56.184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2746-1993,'4'71,"9"52,1 33,-1 16,2 3,-3-2,-3-20,-3-17,-2-16,-3-18,-1-22,0-17,-1-12,1-11,0-12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8:52.57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4493,'0'4,"0"5,0 4,0-3,0-8,0-6,0-13,0-4,0-5,0 0,0-4,0-1,0 3,0 0,0-1,0-1,0 3,0 0,0-1,0-1,0 1,0 2,0-2,0-1,0 2,0 1,0-3,0 0,0 3,0-1,0-2,0 1,0 1,0 0,0-1,0-1,0 2,0 1,0-3,0 0,0 2,0-3,0 0,0 2,0 2,0-4,0 2,0 0,0 3,-3 4,-3 9,-2 8,-1 8,2 7,-6 1,-1 7,-1 3,1 3,0-4,2-2,-1-4,3 4,-7-2,2 0,-1-4,1 2,5-8,7-3,4-7,9-3,4-8,2-1,-1-3,1 3,-3 0,1 1,-3 1,-3-5,5-4,1-2,1 4,-3 8,-2 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8:55.02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7325 3441,'0'4,"0"5,0 4,0 8,0 5,0 0,0 5,0 0,0-2,0-1,0 2,0-1,0-1,0-2,0 2,0 1,0-1,0-3,0 4,0-1,0 0,0-3,0 5,0-2,0-1,0 0,0 1,0 1,0-2,0 0,0 1,0 1,0-2,0 0,0 1,0 1,0-2,0 0,0 0,0 3,0-3,0-1,8-5,2-10,-1-11,3-8,2-12,-1-4,1 0,-1 0,-4 3,5 3,-1-3,-1-1,0-1,-3 0,0 7,-5 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5:50.58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3724 5404,'0'-4,"0"-4,0-9,0-9,0-12,0-6,0-11,0-4,0-3,0 1,0 4,-4 8,-1 7,0 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4:32.14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6699 5060,'-44'0,"-39"0,-16-12,33-3,116-1,172 4,231 3,239-2,215-6,158 1,99 2,31 4,-19 4,-85 2,-117 8,-132 10,-212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4T16:13:47.324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6354 2247,'0'-4,"0"3,0 4,0 6,0 3,0 6,0 6,0 6,0 4,-3 5,-4 2,-1 1,-3-1,2-1,1-4,-4-6,1-7</inkml:trace>
  <inkml:trace contextRef="#ctx0" brushRef="#br0" timeOffset="13585">6391 2247,'6'3,"12"4,8 5,7 2,1-1,-1 1,0 1,1 1,3-2,-3-4,-4 0,-3-2,-4-2,-3-2,2-2,0-2,0 0,-5 0</inkml:trace>
  <inkml:trace contextRef="#ctx0" brushRef="#br0" timeOffset="6937">6409 2229</inkml:trace>
  <inkml:trace contextRef="#ctx0" brushRef="#br0" timeOffset="50234">7068 4097,'-3'0,"-4"0,-2-3,-7-4,-5-5,-8-2,-6 1,-5-2,-3 1,0-2,5 2,1 1,5-2,1 3,6 3</inkml:trace>
  <inkml:trace contextRef="#ctx0" brushRef="#br0" timeOffset="40938">7123 4134,'0'-3,"0"-4,0-5,0-2,0-3,0-1,0 0,0-2,0 1,0 1,0-2,0-2,0 0,0-1,0 2,0 0,0 5</inkml:trace>
  <inkml:trace contextRef="#ctx0" brushRef="#br0" timeOffset="15792">7086 4097</inkml:trace>
  <inkml:trace contextRef="#ctx0" brushRef="#br0" timeOffset="316286">8221 5635,'4'0,"1"5,1 0</inkml:trace>
  <inkml:trace contextRef="#ctx0" brushRef="#br0" timeOffset="316833">8258 5618,'3'0,"8"0,1-3,3-1,0 0,3 1,-1-2,4-4,3 0,4-2,-1 1</inkml:trace>
  <inkml:trace contextRef="#ctx0" brushRef="#br0" timeOffset="319507">8221 5653,'3'0,"5"-3,3 0,10-5,7-2,8-4,4-5,6-2,2-1,1-1,4 2,-1 1,-2 1,-8-1,-7 5,-6 1,-3 3,-5 3</inkml:trace>
  <inkml:trace contextRef="#ctx0" brushRef="#br0" timeOffset="317943">8332 5599,'0'-3,"3"-1,1-3,3-1,4-1,2 0,6-1,9-2,5-3,4-1,-1-1,-1-1,3 2,-2 5,-3 1,-5 1,-7 3</inkml:trace>
  <inkml:trace contextRef="#ctx0" brushRef="#br0" timeOffset="318976">8349 5617,'0'-3,"6"-3,9-6,8-3,11-4,8-4,2 1,3 2,-3 3,-7 1,-5 3,-6 3,-4 4,-6 3</inkml:trace>
  <inkml:trace contextRef="#ctx0" brushRef="#br0" timeOffset="320086">8349 5599,'0'-3,"3"-1,5-3,6-4,5-2,8-3,5-2,4 3,-1 0,1 0,1 3,-1 0,-4 1,0 1,-4-2,-6 1</inkml:trace>
  <inkml:trace contextRef="#ctx0" brushRef="#br0" timeOffset="366911">8862 6625,'0'3,"0"-3,0-3,-3-2,-1-2,-7-2,0 0,-3-1,3-1,-2 2,-1 3,3-3,-2 3,3-3,0 1,-2-1,-2-2,-2 0,3-1,-4 3,1-3,1 3,3 0,0 0,2 0,-1 0,2 0,0 0,-2-1,-2 2,0-2,3 5,7 5,3 7,2 5,4 0,0 2,0 1,-1 0,-2 3,1-3,2-1,1-3,1-6,-2-7,-6-6,-4-6,-6 1,0-1,1 1</inkml:trace>
  <inkml:trace contextRef="#ctx0" brushRef="#br0" timeOffset="376034">8514 6331,'0'3,"3"2,5-1,3-1,3-1,3-1,1 0,4-1,1 0,0 0,-1 0,-1 0,0-1,-5 1</inkml:trace>
  <inkml:trace contextRef="#ctx0" brushRef="#br0" timeOffset="378443">8843 6588,'0'-3,"0"-4,0-5,0-2,0-3,0-1,-6 0,-2-1,0 2</inkml:trace>
  <inkml:trace contextRef="#ctx0" brushRef="#br0" timeOffset="379804">8844 6588,'-6'0,"-6"0,-3-3,-3-1,0 0,-2 1,1 0,-1 3,1-1,-2 0,-3 1,9 0,10 1,8-1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3:57.53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6713 5012,'-47'0,"-39"0,-17-7,33-4,123 1,179 2,244 2,248-2,228-2,162-2,107 3,30 2,-17 3,-91 2,-122 5,-138 6,-223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5:58.138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3634 5058,'4'0,"2"5,0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02.61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3763 5568,'0'-7,"0"-7,0-4,0-3,0-3,0-3,0-1,0-1,0-1,0 0,0 0,0 3,0-2,0 1,0 0,0 1,0-1,0-1,0 2,0 1,0-2,0-1,0 1,0 3,-3 4,-3-2,-6 4,-1 12,-4 8,3 6,-1 4,2 2,4 4,3 5,-1 4,0 1,2-1,-6-4,-1 1,-2-3,0-1,4 0,4-8,5-4,4-9,1-10,-1-8,9 0,0 0,-1-1,2 3,-3-2,2 1,-1 1,-3 0,1 3,-1-1,-2-4,-2-3,7 3,0 8,-1 13,-3 12,-1 7,-3 2,-2 7,0 1,-2 0,1-2,-1-5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07.64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7364 5744,'0'-3,"0"-6,0-9,0-3,0-5,0 1,0-5,0 0,0 2,0 1,0-2,0-1,0 3,0 0,0-1,0-1,0 2,0 1,0-2,0-1,0 1,0 2,0-3,0 1,0 0,0 2,0-3,0 1,0 1,0 1,0-3,0 1,0 0,0 2,0-3,0 1,0 1,0 0,0-1,0-1,0 2,-4 4,-1 11,-7 7,-2 8,-2 4,1 8,0 1,3 2,-1 2,-6 1,-3 4,-2-1,4-1,1-2,-4-3,2-3,2 6,2 2,6-3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15.89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7274 6113,'0'-9,"0"-13,0-11,0-14,0-24,0-17,0-17,0-14,0-11,0-5,0 1,0 9,0 12,0 21,0 21,0 13,0 17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44.31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5205,'0'5,"0"10,0 7,0-6,0-13,0-11,0-17,0-11,0-4,0-3,0-5,0-1,0 4,0 0,0-2,0 0,0 3,0 2,0-3,0-1,0 2,0 2,0-3,0-1,0 2,0 2,0-3,0-2,0 5,0-1,0-3,0 1,0 1,0 1,0-2,0-1,0 2,0 3,0-6,0 2,0 1,0-4,0 0,0 3,0 3,0-4,0 0,0 2,0 2,-3 9,-3 15,-2 11,-1 14,2 10,-6 2,-1 12,-1 4,1 4,0-5,2-3,-1-6,3 5,-7-3,2 0,-1-6,1 2,5-11,7-6,4-11,9-4,4-14,2-2,-1-2,1 3,-3-1,1 4,-3-1,-3-7,5-6,1-4,1 7,-3 14,-2 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04.56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5205,'0'5,"0"10,0 7,0-6,0-13,0-11,0-17,0-11,0-4,0-3,0-5,0-1,0 4,0 0,0-2,0 0,0 3,0 2,0-3,0-1,0 2,0 2,0-3,0-1,0 2,0 2,0-3,0-2,0 5,0-1,0-3,0 1,0 1,0 1,0-2,0-1,0 2,0 3,0-6,0 2,0 1,0-4,0 0,0 3,0 3,0-4,0 0,0 2,0 2,-3 9,-3 15,-2 11,-1 14,2 10,-6 2,-1 12,-1 4,1 4,0-5,2-3,-1-6,3 5,-7-3,2 0,-1-6,1 2,5-11,7-6,4-11,9-4,4-14,2-2,-1-2,1 3,-3-1,1 4,-3-1,-3-7,5-6,1-4,1 7,-3 14,-2 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05.091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5206,'0'5,"0"10,0 7,0-7,0-11,0-12,0-18,0-9,0-5,0-3,0-5,0-1,0 3,0 2,0-3,0 0,0 3,0 1,0-2,0 0,0 0,0 4,0-5,0 1,0 0,0 4,0-5,0 0,0 3,0 0,0-3,0 1,0 1,0 1,0-2,0 0,0 0,0 4,0-5,0 1,0 0,0-3,0 0,0 3,0 3,0-4,0 0,0 2,0 3,-4 7,-1 16,-3 11,-1 14,2 10,-6 3,-1 10,-2 6,4 3,-3-6,2-2,1-6,1 5,-5-3,1 0,-1-5,2 0,3-10,8-6,5-10,7-6,5-13,2-1,-1-3,1 2,-3 0,0 4,0-1,-5-7,4-5,1-5,2 6,-2 15,-3 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23.29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6964 4294,'0'3,"0"4,0 5,0-4,0-7,0-4,0-11,0-5,0-2,0 0,0-4,0-1,0 2,0 1,0-1,0-1,0 3,0-1,0 0,0-1,0 1,0 2,0-2,0-1,0 0,0 3,0-3,0 0,0 2,0-1,0-1,0 1,0 0,0 1,0-1,0-1,0 1,0 2,0-3,0 0,0 1,0-2,0 0,0 2,0 1,0-2,0 0,0 1,0 2,-2 3,-1 9,0 5,-2 8,2 5,-4 0,1 7,-1 3,1 1,-1-3,1 0,0-4,1 2,-3-1,1 0,0-3,0 1,2-6,3-3,3-5,3-3,2-6,3-2,-3-1,2 1,-2-1,1 4,-2-1,-1-5,2-1,1-4,0 4,-1 8,-2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57.06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6964 4295,'0'3,"0"4,0 4,0-2,0-8,0-5,0-9,0-6,0-2,0-1,0-2,0-2,0 2,0 1,0-1,0-1,0 3,0-1,0 0,0-1,0 0,0 3,0-2,0-1,0 1,0 1,0-2,0 0,0 2,0 0,0-2,0 1,0-1,0 3,0-3,0 0,0 1,0 2,0-3,0 0,0 1,0-1,0-2,0 3,0 1,0-2,0 0,0 1,0 2,-2 3,0 9,-2 5,-1 8,2 5,-3 1,-1 5,0 4,0 1,0-2,2-2,-1-3,1 3,-3-3,1 1,0-2,0 0,2-6,3-3,3-6,3-2,3-6,1-2,-1-1,0 1,-1 0,1 2,-2 0,-1-5,2-1,0-3,2 2,-2 9,-2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4T15:58:49.46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6778 3377,'-3'0,"-2"3,-2 2,3-2,14-6,19-12,25-16,29-19,25-19,25-13,19-9,10-4,4-1,-6 2,-16 9,-21 8,-29 13,-29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8:19.09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6491 5013,'-13'0,"-11"0,-4-7,9-4,33 1,50 1,66 3,70-1,61-4,45 0,29 2,9 1,-5 4,-25 2,-34 5,-38 6,-61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9:49.37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6476 5013,'-10'0,"-10"0,-3-7,7-4,28 1,40 1,55 3,56-1,50-4,38 0,23 2,7 1,-4 4,-20 2,-28 5,-30 6,-52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0:23.441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6451 5012,'-7'0,"-5"0,-3-7,5-4,18 1,25 2,33 2,37-2,31-2,24-2,14 3,6 2,-4 3,-12 2,-18 5,-20 6,-30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08.40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7084 3980,'0'2,"0"3,0 3,0-2,0-5,0-4,0-6,0-4,0-1,0-1,0-2,0 0,0 0,0 1,0 0,0-1,0 2,0 0,0-1,0-1,0 2,0 0,0-1,0-1,0 2,0 0,0-1,0-1,0 2,0 0,0-1,0 0,0 0,0 1,0 0,0-2,0 1,0 1,0 0,0-2,0 1,0 0,0-1,0 1,0 1,0-2,0 1,0 0,0 2,-4 2,-1 5,-4 5,0 4,2 4,-7 1,0 4,-3 2,4 0,-2-1,2 0,1-3,0 1,-4-1,0 1,-1-2,2 0,4-4,8-2,5-4,8-1,4-5,3 0,-1-2,0 1,-3 0,1 1,-1 1,-5-4,5-1,1-1,1 1,-1 6,-4 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38.21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5960 2010,'-4'0,"-2"0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49.04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5930 2029,'8'0,"5"0,6 0,2 0,6 0,1 0,1 0,-2 0,2 0,1 0,-1 0,-3 0,2 0,2 0,-4 0,1 0,1 0,1 0,-1 0,-3 0,4 0,-1 0,0 0,-2 0,2 0,2 0,-3 0,-1 0,3 0,-1 0,0 0,-2 0,2 0,1 0,-1-3,-2-3,3 2,-1 0,-8 1,-8 5,-6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52.436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7258 2677,'-4'0,"-1"-4,-3 0,-1-4,-6-10,-1-3,0 1,0 0,1 4,3 0,-1 4,2-5,-4 2,-1-2,0 4,2-2,-1 0,3-6,3 8,4 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2:05.81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7043 7247,'0'12,"0"18,0 16,0-14,0-24,0-24,0-38,0-19,0-11,0-4,0-12,0-1,0 5,0 4,0-5,0-1,0 6,0 5,0-7,0-1,0 2,0 8,0-9,0-1,0 3,0 6,0-10,0 1,0 5,0 2,0-7,0 1,0 2,0 5,0-7,0-2,0 5,0 5,0-10,0 3,0 1,0-7,0-1,0 6,0 6,0-8,0 1,0 3,0 6,-3 17,-1 31,-3 24,0 28,0 21,-4 6,-1 23,-1 9,2 9,-1-12,2-7,-1-11,2 10,-5-6,1-1,0-8,1-1,2-21,8-13,3-22,8-10,2-26,3-5,-1-5,0 4,-2 0,1 8,-2 1,-4-19,5-10,0-8,2 13,-3 28,-1 21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2:52.908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5243 2460,'0'5,"0"2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3:01.94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5221 2422,'0'4,"5"8,-1 6,9 1,0 1,-1-1,2-2,-3 3,2-1,-3-1,-2 0,-2 1,0-2,0 3,7-2,2 0,-3 0,-4 1,2-2,-2 3,-2 2,3-3,-2 0,-1-1,2-3,-1 4,-1 2,-1 2,-2 0,6-4,1 3,-1 1,2-3,0-2,0-3,1-1,-5 5,2-1,-1-3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4T16:04:10.794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6611 1827,'-3'0,"-7"0,-12 0,-7 3,-12 1,-6 0,-3-1,3-1,4 3,2 0,6-1,5-1,5 0,7-3</inkml:trace>
  <inkml:trace contextRef="#ctx0" brushRef="#br0" timeOffset="6761">6705 1810,'-4'0,"-1"-4,1-1</inkml:trace>
  <inkml:trace contextRef="#ctx0" brushRef="#br0" timeOffset="12580">6703 1827,'0'3,"0"4,0 4,0 4,0 4,-3 7,-2 1,2 2,0 3,-3 2,0 2,1-3,1-4,3-6</inkml:trace>
  <inkml:trace contextRef="#ctx0" brushRef="#br0" timeOffset="58218">5439 3036,'-3'0,"-1"-3,-1-4,2-8,1-9,1-12,0-11,4-7,1-3,0 1,-1 1,-1 7,0 5,-1 10</inkml:trace>
  <inkml:trace contextRef="#ctx0" brushRef="#br0" timeOffset="16665">5421 3036,'-3'0,"8"-3,16-4,20-5,21-2,17-6,5 1,-3 1,-9 2,-16 5,-13 4,-7 3,-7 3,-9 1</inkml:trace>
  <inkml:trace contextRef="#ctx0" brushRef="#br0" timeOffset="52919">5457 3000</inkml:trace>
  <inkml:trace contextRef="#ctx0" brushRef="#br0" timeOffset="57749">5439 3000,'0'3,"0"7,0 0</inkml:trace>
  <inkml:trace contextRef="#ctx0" brushRef="#br0" timeOffset="28806">5439 3019,'3'0,"3"-4,-2-1</inkml:trace>
  <inkml:trace contextRef="#ctx0" brushRef="#br0" timeOffset="1.41758E6">6557 197,'-3'-3,"-7"-1,-6-3,-3-1,0-1,-2 0,-2-1,-1-2,-3-3,2 3,-1-2,4 1,0 0,3 4,2 3</inkml:trace>
  <inkml:trace contextRef="#ctx0" brushRef="#br0" timeOffset="1.41269E6">6556 197,'0'4,"-3"2,-4 6,-8 2,-6 5,-4 7,-9 1,-6 2,1 0,5-2,4-6,7-3,8-6</inkml:trace>
  <inkml:trace contextRef="#ctx0" brushRef="#br0" timeOffset="1.41979E6">4450 233,'-3'0,"1"-3,9-7,8-9,8-6,7-3,4 0,-1 6,-5 5</inkml:trace>
  <inkml:trace contextRef="#ctx0" brushRef="#br0" timeOffset="1.4206E6">4413 234,'3'0,"8"3,4 4,3 4,3 7,-1 6,-1 2,-1 0,0-1,-2-6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3:03.331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5221 2453,'5'0,"1"5,10 1,1 5,-2 9,2 2,-3 2,-3-4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3:05.08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5228 2453,'0'4,"7"5,4 8,-1 6,1-3,-1 2,2-6,-1 0,-3 4,1 0,-1-2,-1 2,-2-1,4-2,3 4,-3 0,2-1,0-1,0-5,0 0,-3 6,-3 1,2 0,0-2,-2-1,6-1,1 2,-1 2,1-2,-1-1,-4-4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3:00:10.031"/>
    </inkml:context>
    <inkml:brush xml:id="br0">
      <inkml:brushProperty name="width" value="0.03996" units="cm"/>
      <inkml:brushProperty name="height" value="0.03996" units="cm"/>
      <inkml:brushProperty name="color" value="#FFFF00"/>
      <inkml:brushProperty name="ignorePressure" value="1"/>
    </inkml:brush>
  </inkml:definitions>
  <inkml:trace contextRef="#ctx0" brushRef="#br0">26 274,'-4'0,"2"0,12 0,15 0,18 0,6 0,0 0,-2 0,-1 0,-7 0</inkml:trace>
  <inkml:trace contextRef="#ctx0" brushRef="#br0" timeOffset="-29490.0653">700 268,'-4'0,"2"0,12 0,15 0,18 0,6 0,-1 0,-1 0,-1 0,-7 0</inkml:trace>
  <inkml:trace contextRef="#ctx0" brushRef="#br0" timeOffset="-12003.7418">1324 270,'-4'0,"2"0,12 0,15 0,18 0,6 0,0 0,-2 0,-1 0,-7 0</inkml:trace>
  <inkml:trace contextRef="#ctx0" brushRef="#br0" timeOffset="94654.3232">1648 277,'-5'0,"-1"-5,-6-7,-5-11,-9-6,-6-5,-3 0,0 5,6-2,-2-2,4 6</inkml:trace>
  <inkml:trace contextRef="#ctx0" brushRef="#br0" timeOffset="106710.3232">1619 247,'0'5,"-5"7,-1 11,-6 2,1 0,-9 3,-7 1,-2 5,3 2,1 1,5-2,6 4,4-6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9:56.184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2746-1993,'4'71,"9"52,1 33,-1 16,2 3,-3-2,-3-20,-3-17,-2-16,-3-18,-1-22,0-17,-1-12,1-11,0-12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8:52.57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4493,'0'4,"0"5,0 4,0-3,0-8,0-6,0-13,0-4,0-5,0 0,0-4,0-1,0 3,0 0,0-1,0-1,0 3,0 0,0-1,0-1,0 1,0 2,0-2,0-1,0 2,0 1,0-3,0 0,0 3,0-1,0-2,0 1,0 1,0 0,0-1,0-1,0 2,0 1,0-3,0 0,0 2,0-3,0 0,0 2,0 2,0-4,0 2,0 0,0 3,-3 4,-3 9,-2 8,-1 8,2 7,-6 1,-1 7,-1 3,1 3,0-4,2-2,-1-4,3 4,-7-2,2 0,-1-4,1 2,5-8,7-3,4-7,9-3,4-8,2-1,-1-3,1 3,-3 0,1 1,-3 1,-3-5,5-4,1-2,1 4,-3 8,-2 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8:55.02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7325 3441,'0'4,"0"5,0 4,0 8,0 5,0 0,0 5,0 0,0-2,0-1,0 2,0-1,0-1,0-2,0 2,0 1,0-1,0-3,0 4,0-1,0 0,0-3,0 5,0-2,0-1,0 0,0 1,0 1,0-2,0 0,0 1,0 1,0-2,0 0,0 1,0 1,0-2,0 0,0 0,0 3,0-3,0-1,8-5,2-10,-1-11,3-8,2-12,-1-4,1 0,-1 0,-4 3,5 3,-1-3,-1-1,0-1,-3 0,0 7,-5 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5:50.58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3724 5404,'0'-4,"0"-4,0-9,0-9,0-12,0-6,0-11,0-4,0-3,0 1,0 4,-4 8,-1 7,0 13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4:32.14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6699 5060,'-44'0,"-39"0,-16-12,33-3,116-1,172 4,231 3,239-2,215-6,158 1,99 2,31 4,-19 4,-85 2,-117 8,-132 10,-212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3:57.53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6713 5012,'-47'0,"-39"0,-17-7,33-4,123 1,179 2,244 2,248-2,228-2,162-2,107 3,30 2,-17 3,-91 2,-122 5,-138 6,-223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5:58.138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3634 5058,'4'0,"2"5,0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4T16:27:09.25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4568 4827,'11'0,"10"0,6-7,12-5,13-12,29-12,34-17,36-15,34-17,24-9,11-6,8 0,-18 5,-27 14,-34 15,-42 19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02.61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3763 5568,'0'-7,"0"-7,0-4,0-3,0-3,0-3,0-1,0-1,0-1,0 0,0 0,0 3,0-2,0 1,0 0,0 1,0-1,0-1,0 2,0 1,0-2,0-1,0 1,0 3,-3 4,-3-2,-6 4,-1 12,-4 8,3 6,-1 4,2 2,4 4,3 5,-1 4,0 1,2-1,-6-4,-1 1,-2-3,0-1,4 0,4-8,5-4,4-9,1-10,-1-8,9 0,0 0,-1-1,2 3,-3-2,2 1,-1 1,-3 0,1 3,-1-1,-2-4,-2-3,7 3,0 8,-1 13,-3 12,-1 7,-3 2,-2 7,0 1,-2 0,1-2,-1-5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07.64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7364 5744,'0'-3,"0"-6,0-9,0-3,0-5,0 1,0-5,0 0,0 2,0 1,0-2,0-1,0 3,0 0,0-1,0-1,0 2,0 1,0-2,0-1,0 1,0 2,0-3,0 1,0 0,0 2,0-3,0 1,0 1,0 1,0-3,0 1,0 0,0 2,0-3,0 1,0 1,0 0,0-1,0-1,0 2,-4 4,-1 11,-7 7,-2 8,-2 4,1 8,0 1,3 2,-1 2,-6 1,-3 4,-2-1,4-1,1-2,-4-3,2-3,2 6,2 2,6-3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15.89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7274 6113,'0'-9,"0"-13,0-11,0-14,0-24,0-17,0-17,0-14,0-11,0-5,0 1,0 9,0 12,0 21,0 21,0 13,0 17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44.31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5205,'0'5,"0"10,0 7,0-6,0-13,0-11,0-17,0-11,0-4,0-3,0-5,0-1,0 4,0 0,0-2,0 0,0 3,0 2,0-3,0-1,0 2,0 2,0-3,0-1,0 2,0 2,0-3,0-2,0 5,0-1,0-3,0 1,0 1,0 1,0-2,0-1,0 2,0 3,0-6,0 2,0 1,0-4,0 0,0 3,0 3,0-4,0 0,0 2,0 2,-3 9,-3 15,-2 11,-1 14,2 10,-6 2,-1 12,-1 4,1 4,0-5,2-3,-1-6,3 5,-7-3,2 0,-1-6,1 2,5-11,7-6,4-11,9-4,4-14,2-2,-1-2,1 3,-3-1,1 4,-3-1,-3-7,5-6,1-4,1 7,-3 14,-2 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04.56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5205,'0'5,"0"10,0 7,0-6,0-13,0-11,0-17,0-11,0-4,0-3,0-5,0-1,0 4,0 0,0-2,0 0,0 3,0 2,0-3,0-1,0 2,0 2,0-3,0-1,0 2,0 2,0-3,0-2,0 5,0-1,0-3,0 1,0 1,0 1,0-2,0-1,0 2,0 3,0-6,0 2,0 1,0-4,0 0,0 3,0 3,0-4,0 0,0 2,0 2,-3 9,-3 15,-2 11,-1 14,2 10,-6 2,-1 12,-1 4,1 4,0-5,2-3,-1-6,3 5,-7-3,2 0,-1-6,1 2,5-11,7-6,4-11,9-4,4-14,2-2,-1-2,1 3,-3-1,1 4,-3-1,-3-7,5-6,1-4,1 7,-3 14,-2 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05.091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5206,'0'5,"0"10,0 7,0-7,0-11,0-12,0-18,0-9,0-5,0-3,0-5,0-1,0 3,0 2,0-3,0 0,0 3,0 1,0-2,0 0,0 0,0 4,0-5,0 1,0 0,0 4,0-5,0 0,0 3,0 0,0-3,0 1,0 1,0 1,0-2,0 0,0 0,0 4,0-5,0 1,0 0,0-3,0 0,0 3,0 3,0-4,0 0,0 2,0 3,-4 7,-1 16,-3 11,-1 14,2 10,-6 3,-1 10,-2 6,4 3,-3-6,2-2,1-6,1 5,-5-3,1 0,-1-5,2 0,3-10,8-6,5-10,7-6,5-13,2-1,-1-3,1 2,-3 0,0 4,0-1,-5-7,4-5,1-5,2 6,-2 15,-3 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23.29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6964 4294,'0'3,"0"4,0 5,0-4,0-7,0-4,0-11,0-5,0-2,0 0,0-4,0-1,0 2,0 1,0-1,0-1,0 3,0-1,0 0,0-1,0 1,0 2,0-2,0-1,0 0,0 3,0-3,0 0,0 2,0-1,0-1,0 1,0 0,0 1,0-1,0-1,0 1,0 2,0-3,0 0,0 1,0-2,0 0,0 2,0 1,0-2,0 0,0 1,0 2,-2 3,-1 9,0 5,-2 8,2 5,-4 0,1 7,-1 3,1 1,-1-3,1 0,0-4,1 2,-3-1,1 0,0-3,0 1,2-6,3-3,3-5,3-3,2-6,3-2,-3-1,2 1,-2-1,1 4,-2-1,-1-5,2-1,1-4,0 4,-1 8,-2 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7:57.06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6964 4295,'0'3,"0"4,0 4,0-2,0-8,0-5,0-9,0-6,0-2,0-1,0-2,0-2,0 2,0 1,0-1,0-1,0 3,0-1,0 0,0-1,0 0,0 3,0-2,0-1,0 1,0 1,0-2,0 0,0 2,0 0,0-2,0 1,0-1,0 3,0-3,0 0,0 1,0 2,0-3,0 0,0 1,0-1,0-2,0 3,0 1,0-2,0 0,0 1,0 2,-2 3,0 9,-2 5,-1 8,2 5,-3 1,-1 5,0 4,0 1,0-2,2-2,-1-3,1 3,-3-3,1 1,0-2,0 0,2-6,3-3,3-6,3-2,3-6,1-2,-1-1,0 1,-1 0,1 2,-2 0,-1-5,2-1,0-3,2 2,-2 9,-2 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8:19.09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6491 5013,'-13'0,"-11"0,-4-7,9-4,33 1,50 1,66 3,70-1,61-4,45 0,29 2,9 1,-5 4,-25 2,-34 5,-38 6,-61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9:49.37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6476 5013,'-10'0,"-10"0,-3-7,7-4,28 1,40 1,55 3,56-1,50-4,38 0,23 2,7 1,-4 4,-20 2,-28 5,-30 6,-52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9:56.184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2746-1993,'4'71,"9"52,1 33,-1 16,2 3,-3-2,-3-20,-3-17,-2-16,-3-18,-1-22,0-17,-1-12,1-11,0-12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0:23.441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6451 5012,'-7'0,"-5"0,-3-7,5-4,18 1,25 2,33 2,37-2,31-2,24-2,14 3,6 2,-4 3,-12 2,-18 5,-20 6,-30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08.40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7084 3980,'0'2,"0"3,0 3,0-2,0-5,0-4,0-6,0-4,0-1,0-1,0-2,0 0,0 0,0 1,0 0,0-1,0 2,0 0,0-1,0-1,0 2,0 0,0-1,0-1,0 2,0 0,0-1,0-1,0 2,0 0,0-1,0 0,0 0,0 1,0 0,0-2,0 1,0 1,0 0,0-2,0 1,0 0,0-1,0 1,0 1,0-2,0 1,0 0,0 2,-4 2,-1 5,-4 5,0 4,2 4,-7 1,0 4,-3 2,4 0,-2-1,2 0,1-3,0 1,-4-1,0 1,-1-2,2 0,4-4,8-2,5-4,8-1,4-5,3 0,-1-2,0 1,-3 0,1 1,-1 1,-5-4,5-1,1-1,1 1,-1 6,-4 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38.21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5960 2010,'-4'0,"-2"0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49.042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5930 2029,'8'0,"5"0,6 0,2 0,6 0,1 0,1 0,-2 0,2 0,1 0,-1 0,-3 0,2 0,2 0,-4 0,1 0,1 0,1 0,-1 0,-3 0,4 0,-1 0,0 0,-2 0,2 0,2 0,-3 0,-1 0,3 0,-1 0,0 0,-2 0,2 0,1 0,-1-3,-2-3,3 2,-1 0,-8 1,-8 5,-6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1:52.436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7258 2677,'-4'0,"-1"-4,-3 0,-1-4,-6-10,-1-3,0 1,0 0,1 4,3 0,-1 4,2-5,-4 2,-1-2,0 4,2-2,-1 0,3-6,3 8,4 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2:05.812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7043 7247,'0'12,"0"18,0 16,0-14,0-24,0-24,0-38,0-19,0-11,0-4,0-12,0-1,0 5,0 4,0-5,0-1,0 6,0 5,0-7,0-1,0 2,0 8,0-9,0-1,0 3,0 6,0-10,0 1,0 5,0 2,0-7,0 1,0 2,0 5,0-7,0-2,0 5,0 5,0-10,0 3,0 1,0-7,0-1,0 6,0 6,0-8,0 1,0 3,0 6,-3 17,-1 31,-3 24,0 28,0 21,-4 6,-1 23,-1 9,2 9,-1-12,2-7,-1-11,2 10,-5-6,1-1,0-8,1-1,2-21,8-13,3-22,8-10,2-26,3-5,-1-5,0 4,-2 0,1 8,-2 1,-4-19,5-10,0-8,2 13,-3 28,-1 21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2:52.908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5243 2460,'0'5,"0"2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3:01.943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5221 2422,'0'4,"5"8,-1 6,9 1,0 1,-1-1,2-2,-3 3,2-1,-3-1,-2 0,-2 1,0-2,0 3,7-2,2 0,-3 0,-4 1,2-2,-2 3,-2 2,3-3,-2 0,-1-1,2-3,-1 4,-1 2,-1 2,-2 0,6-4,1 3,-1 1,2-3,0-2,0-3,1-1,-5 5,2-1,-1-3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53:05.080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5228 2453,'0'4,"7"5,4 8,-1 6,1-3,-1 2,2-6,-1 0,-3 4,1 0,-1-2,-1 2,-2-1,4-2,3 4,-3 0,2-1,0-1,0-5,0 0,-3 6,-3 1,2 0,0-2,-2-1,6-1,1 2,-1 2,1-2,-1-1,-4-4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3:00:10.031"/>
    </inkml:context>
    <inkml:brush xml:id="br0">
      <inkml:brushProperty name="width" value="0.03996" units="cm"/>
      <inkml:brushProperty name="height" value="0.03996" units="cm"/>
      <inkml:brushProperty name="color" value="#FFFF00"/>
      <inkml:brushProperty name="ignorePressure" value="1"/>
    </inkml:brush>
  </inkml:definitions>
  <inkml:trace contextRef="#ctx0" brushRef="#br0">26 274,'-4'0,"2"0,12 0,15 0,18 0,6 0,0 0,-2 0,-1 0,-7 0</inkml:trace>
  <inkml:trace contextRef="#ctx0" brushRef="#br0" timeOffset="-29490.0653">700 268,'-4'0,"2"0,12 0,15 0,18 0,6 0,-1 0,-1 0,-1 0,-7 0</inkml:trace>
  <inkml:trace contextRef="#ctx0" brushRef="#br0" timeOffset="-12003.7418">1324 270,'-4'0,"2"0,12 0,15 0,18 0,6 0,0 0,-2 0,-1 0,-7 0</inkml:trace>
  <inkml:trace contextRef="#ctx0" brushRef="#br0" timeOffset="94654.3232">1648 277,'-5'0,"-1"-5,-6-7,-5-11,-9-6,-6-5,-3 0,0 5,6-2,-2-2,4 6</inkml:trace>
  <inkml:trace contextRef="#ctx0" brushRef="#br0" timeOffset="106710.3232">1619 247,'0'5,"-5"7,-1 11,-6 2,1 0,-9 3,-7 1,-2 5,3 2,1 1,5-2,6 4,4-6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8:52.57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4493,'0'4,"0"5,0 4,0-3,0-8,0-6,0-13,0-4,0-5,0 0,0-4,0-1,0 3,0 0,0-1,0-1,0 3,0 0,0-1,0-1,0 1,0 2,0-2,0-1,0 2,0 1,0-3,0 0,0 3,0-1,0-2,0 1,0 1,0 0,0-1,0-1,0 2,0 1,0-3,0 0,0 2,0-3,0 0,0 2,0 2,0-4,0 2,0 0,0 3,-3 4,-3 9,-2 8,-1 8,2 7,-6 1,-1 7,-1 3,1 3,0-4,2-2,-1-4,3 4,-7-2,2 0,-1-4,1 2,5-8,7-3,4-7,9-3,4-8,2-1,-1-3,1 3,-3 0,1 1,-3 1,-3-5,5-4,1-2,1 4,-3 8,-2 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9:56.184"/>
    </inkml:context>
    <inkml:brush xml:id="br0">
      <inkml:brushProperty name="width" value="0.04" units="cm"/>
      <inkml:brushProperty name="height" value="0.04" units="cm"/>
      <inkml:brushProperty name="color" value="#FFFF00"/>
      <inkml:brushProperty name="ignorePressure" value="1"/>
    </inkml:brush>
  </inkml:definitions>
  <inkml:trace contextRef="#ctx0" brushRef="#br0">2746-1993,'4'71,"9"52,1 33,-1 16,2 3,-3-2,-3-20,-3-17,-2-16,-3-18,-1-22,0-17,-1-12,1-11,0-12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8:52.57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7076 4493,'0'4,"0"5,0 4,0-3,0-8,0-6,0-13,0-4,0-5,0 0,0-4,0-1,0 3,0 0,0-1,0-1,0 3,0 0,0-1,0-1,0 1,0 2,0-2,0-1,0 2,0 1,0-3,0 0,0 3,0-1,0-2,0 1,0 1,0 0,0-1,0-1,0 2,0 1,0-3,0 0,0 2,0-3,0 0,0 2,0 2,0-4,0 2,0 0,0 3,-3 4,-3 9,-2 8,-1 8,2 7,-6 1,-1 7,-1 3,1 3,0-4,2-2,-1-4,3 4,-7-2,2 0,-1-4,1 2,5-8,7-3,4-7,9-3,4-8,2-1,-1-3,1 3,-3 0,1 1,-3 1,-3-5,5-4,1-2,1 4,-3 8,-2 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28:55.02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7325 3441,'0'4,"0"5,0 4,0 8,0 5,0 0,0 5,0 0,0-2,0-1,0 2,0-1,0-1,0-2,0 2,0 1,0-1,0-3,0 4,0-1,0 0,0-3,0 5,0-2,0-1,0 0,0 1,0 1,0-2,0 0,0 1,0 1,0-2,0 0,0 1,0 1,0-2,0 0,0 0,0 3,0-3,0-1,8-5,2-10,-1-11,3-8,2-12,-1-4,1 0,-1 0,-4 3,5 3,-1-3,-1-1,0-1,-3 0,0 7,-5 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5:50.58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3724 5404,'0'-4,"0"-4,0-9,0-9,0-12,0-6,0-11,0-4,0-3,0 1,0 4,-4 8,-1 7,0 13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4:32.143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6699 5060,'-44'0,"-39"0,-16-12,33-3,116-1,172 4,231 3,239-2,215-6,158 1,99 2,31 4,-19 4,-85 2,-117 8,-132 10,-212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3:57.539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6713 5012,'-47'0,"-39"0,-17-7,33-4,123 1,179 2,244 2,248-2,228-2,162-2,107 3,30 2,-17 3,-91 2,-122 5,-138 6,-223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5:58.138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3634 5058,'4'0,"2"5,0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02.610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3763 5568,'0'-7,"0"-7,0-4,0-3,0-3,0-3,0-1,0-1,0-1,0 0,0 0,0 3,0-2,0 1,0 0,0 1,0-1,0-1,0 2,0 1,0-2,0-1,0 1,0 3,-3 4,-3-2,-6 4,-1 12,-4 8,3 6,-1 4,2 2,4 4,3 5,-1 4,0 1,2-1,-6-4,-1 1,-2-3,0-1,4 0,4-8,5-4,4-9,1-10,-1-8,9 0,0 0,-1-1,2 3,-3-2,2 1,-1 1,-3 0,1 3,-1-1,-2-4,-2-3,7 3,0 8,-1 13,-3 12,-1 7,-3 2,-2 7,0 1,-2 0,1-2,-1-5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07.647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7364 5744,'0'-3,"0"-6,0-9,0-3,0-5,0 1,0-5,0 0,0 2,0 1,0-2,0-1,0 3,0 0,0-1,0-1,0 2,0 1,0-2,0-1,0 1,0 2,0-3,0 1,0 0,0 2,0-3,0 1,0 1,0 1,0-3,0 1,0 0,0 2,0-3,0 1,0 1,0 0,0-1,0-1,0 2,-4 4,-1 11,-7 7,-2 8,-2 4,1 8,0 1,3 2,-1 2,-6 1,-3 4,-2-1,4-1,1-2,-4-3,2-3,2 6,2 2,6-3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5-23T22:46:15.895"/>
    </inkml:context>
    <inkml:brush xml:id="br0">
      <inkml:brushProperty name="width" value="0.04" units="cm"/>
      <inkml:brushProperty name="height" value="0.04" units="cm"/>
      <inkml:brushProperty name="color" value="#ED1C24"/>
      <inkml:brushProperty name="ignorePressure" value="1"/>
    </inkml:brush>
  </inkml:definitions>
  <inkml:trace contextRef="#ctx0" brushRef="#br0">7274 6113,'0'-9,"0"-13,0-11,0-14,0-24,0-17,0-17,0-14,0-11,0-5,0 1,0 9,0 12,0 21,0 21,0 13,0 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8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5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2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9" Type="http://schemas.openxmlformats.org/officeDocument/2006/relationships/image" Target="../media/image38.png"/><Relationship Id="rId21" Type="http://schemas.openxmlformats.org/officeDocument/2006/relationships/customXml" Target="../ink/ink16.xml"/><Relationship Id="rId34" Type="http://schemas.openxmlformats.org/officeDocument/2006/relationships/customXml" Target="../ink/ink23.xml"/><Relationship Id="rId42" Type="http://schemas.openxmlformats.org/officeDocument/2006/relationships/customXml" Target="../ink/ink27.xml"/><Relationship Id="rId47" Type="http://schemas.openxmlformats.org/officeDocument/2006/relationships/image" Target="../media/image42.png"/><Relationship Id="rId50" Type="http://schemas.openxmlformats.org/officeDocument/2006/relationships/customXml" Target="../ink/ink31.xml"/><Relationship Id="rId55" Type="http://schemas.openxmlformats.org/officeDocument/2006/relationships/image" Target="../media/image46.png"/><Relationship Id="rId7" Type="http://schemas.openxmlformats.org/officeDocument/2006/relationships/customXml" Target="../ink/ink9.xml"/><Relationship Id="rId12" Type="http://schemas.openxmlformats.org/officeDocument/2006/relationships/image" Target="../media/image25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image" Target="../media/image35.png"/><Relationship Id="rId38" Type="http://schemas.openxmlformats.org/officeDocument/2006/relationships/customXml" Target="../ink/ink25.xml"/><Relationship Id="rId46" Type="http://schemas.openxmlformats.org/officeDocument/2006/relationships/customXml" Target="../ink/ink29.xml"/><Relationship Id="rId2" Type="http://schemas.openxmlformats.org/officeDocument/2006/relationships/image" Target="../media/image19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openxmlformats.org/officeDocument/2006/relationships/image" Target="../media/image33.png"/><Relationship Id="rId41" Type="http://schemas.openxmlformats.org/officeDocument/2006/relationships/image" Target="../media/image39.png"/><Relationship Id="rId54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1.xml"/><Relationship Id="rId24" Type="http://schemas.openxmlformats.org/officeDocument/2006/relationships/image" Target="../media/image31.png"/><Relationship Id="rId32" Type="http://schemas.openxmlformats.org/officeDocument/2006/relationships/customXml" Target="../ink/ink22.xml"/><Relationship Id="rId37" Type="http://schemas.openxmlformats.org/officeDocument/2006/relationships/image" Target="../media/image37.png"/><Relationship Id="rId40" Type="http://schemas.openxmlformats.org/officeDocument/2006/relationships/customXml" Target="../ink/ink26.xml"/><Relationship Id="rId45" Type="http://schemas.openxmlformats.org/officeDocument/2006/relationships/image" Target="../media/image41.png"/><Relationship Id="rId53" Type="http://schemas.openxmlformats.org/officeDocument/2006/relationships/image" Target="../media/image45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customXml" Target="../ink/ink20.xml"/><Relationship Id="rId36" Type="http://schemas.openxmlformats.org/officeDocument/2006/relationships/customXml" Target="../ink/ink24.xml"/><Relationship Id="rId49" Type="http://schemas.openxmlformats.org/officeDocument/2006/relationships/image" Target="../media/image43.png"/><Relationship Id="rId57" Type="http://schemas.openxmlformats.org/officeDocument/2006/relationships/image" Target="../media/image47.png"/><Relationship Id="rId10" Type="http://schemas.openxmlformats.org/officeDocument/2006/relationships/image" Target="../media/image24.png"/><Relationship Id="rId19" Type="http://schemas.openxmlformats.org/officeDocument/2006/relationships/customXml" Target="../ink/ink15.xml"/><Relationship Id="rId31" Type="http://schemas.openxmlformats.org/officeDocument/2006/relationships/image" Target="../media/image34.png"/><Relationship Id="rId44" Type="http://schemas.openxmlformats.org/officeDocument/2006/relationships/customXml" Target="../ink/ink28.xml"/><Relationship Id="rId52" Type="http://schemas.openxmlformats.org/officeDocument/2006/relationships/customXml" Target="../ink/ink32.xml"/><Relationship Id="rId4" Type="http://schemas.openxmlformats.org/officeDocument/2006/relationships/image" Target="../media/image21.png"/><Relationship Id="rId9" Type="http://schemas.openxmlformats.org/officeDocument/2006/relationships/customXml" Target="../ink/ink10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customXml" Target="../ink/ink19.xml"/><Relationship Id="rId30" Type="http://schemas.openxmlformats.org/officeDocument/2006/relationships/customXml" Target="../ink/ink21.xml"/><Relationship Id="rId35" Type="http://schemas.openxmlformats.org/officeDocument/2006/relationships/image" Target="../media/image36.png"/><Relationship Id="rId43" Type="http://schemas.openxmlformats.org/officeDocument/2006/relationships/image" Target="../media/image40.png"/><Relationship Id="rId48" Type="http://schemas.openxmlformats.org/officeDocument/2006/relationships/customXml" Target="../ink/ink30.xml"/><Relationship Id="rId56" Type="http://schemas.openxmlformats.org/officeDocument/2006/relationships/customXml" Target="../ink/ink34.xml"/><Relationship Id="rId8" Type="http://schemas.openxmlformats.org/officeDocument/2006/relationships/image" Target="../media/image23.png"/><Relationship Id="rId51" Type="http://schemas.openxmlformats.org/officeDocument/2006/relationships/image" Target="../media/image44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9" Type="http://schemas.openxmlformats.org/officeDocument/2006/relationships/image" Target="../media/image38.png"/><Relationship Id="rId21" Type="http://schemas.openxmlformats.org/officeDocument/2006/relationships/customXml" Target="../ink/ink43.xml"/><Relationship Id="rId34" Type="http://schemas.openxmlformats.org/officeDocument/2006/relationships/customXml" Target="../ink/ink50.xml"/><Relationship Id="rId42" Type="http://schemas.openxmlformats.org/officeDocument/2006/relationships/customXml" Target="../ink/ink54.xml"/><Relationship Id="rId47" Type="http://schemas.openxmlformats.org/officeDocument/2006/relationships/image" Target="../media/image42.png"/><Relationship Id="rId50" Type="http://schemas.openxmlformats.org/officeDocument/2006/relationships/customXml" Target="../ink/ink58.xml"/><Relationship Id="rId55" Type="http://schemas.openxmlformats.org/officeDocument/2006/relationships/image" Target="../media/image46.png"/><Relationship Id="rId7" Type="http://schemas.openxmlformats.org/officeDocument/2006/relationships/customXml" Target="../ink/ink36.xml"/><Relationship Id="rId12" Type="http://schemas.openxmlformats.org/officeDocument/2006/relationships/image" Target="../media/image25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image" Target="../media/image35.png"/><Relationship Id="rId38" Type="http://schemas.openxmlformats.org/officeDocument/2006/relationships/customXml" Target="../ink/ink52.xml"/><Relationship Id="rId46" Type="http://schemas.openxmlformats.org/officeDocument/2006/relationships/customXml" Target="../ink/ink56.xml"/><Relationship Id="rId59" Type="http://schemas.openxmlformats.org/officeDocument/2006/relationships/image" Target="../media/image48.png"/><Relationship Id="rId2" Type="http://schemas.openxmlformats.org/officeDocument/2006/relationships/image" Target="../media/image19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openxmlformats.org/officeDocument/2006/relationships/image" Target="../media/image33.png"/><Relationship Id="rId41" Type="http://schemas.openxmlformats.org/officeDocument/2006/relationships/image" Target="../media/image39.png"/><Relationship Id="rId54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38.xml"/><Relationship Id="rId24" Type="http://schemas.openxmlformats.org/officeDocument/2006/relationships/image" Target="../media/image31.png"/><Relationship Id="rId32" Type="http://schemas.openxmlformats.org/officeDocument/2006/relationships/customXml" Target="../ink/ink49.xml"/><Relationship Id="rId37" Type="http://schemas.openxmlformats.org/officeDocument/2006/relationships/image" Target="../media/image37.png"/><Relationship Id="rId40" Type="http://schemas.openxmlformats.org/officeDocument/2006/relationships/customXml" Target="../ink/ink53.xml"/><Relationship Id="rId45" Type="http://schemas.openxmlformats.org/officeDocument/2006/relationships/image" Target="../media/image41.png"/><Relationship Id="rId53" Type="http://schemas.openxmlformats.org/officeDocument/2006/relationships/image" Target="../media/image45.png"/><Relationship Id="rId58" Type="http://schemas.openxmlformats.org/officeDocument/2006/relationships/customXml" Target="../ink/ink62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customXml" Target="../ink/ink47.xml"/><Relationship Id="rId36" Type="http://schemas.openxmlformats.org/officeDocument/2006/relationships/customXml" Target="../ink/ink51.xml"/><Relationship Id="rId49" Type="http://schemas.openxmlformats.org/officeDocument/2006/relationships/image" Target="../media/image43.png"/><Relationship Id="rId57" Type="http://schemas.openxmlformats.org/officeDocument/2006/relationships/image" Target="../media/image47.png"/><Relationship Id="rId10" Type="http://schemas.openxmlformats.org/officeDocument/2006/relationships/image" Target="../media/image24.png"/><Relationship Id="rId19" Type="http://schemas.openxmlformats.org/officeDocument/2006/relationships/customXml" Target="../ink/ink42.xml"/><Relationship Id="rId31" Type="http://schemas.openxmlformats.org/officeDocument/2006/relationships/image" Target="../media/image34.png"/><Relationship Id="rId44" Type="http://schemas.openxmlformats.org/officeDocument/2006/relationships/customXml" Target="../ink/ink55.xml"/><Relationship Id="rId52" Type="http://schemas.openxmlformats.org/officeDocument/2006/relationships/customXml" Target="../ink/ink59.xml"/><Relationship Id="rId4" Type="http://schemas.openxmlformats.org/officeDocument/2006/relationships/image" Target="../media/image21.png"/><Relationship Id="rId9" Type="http://schemas.openxmlformats.org/officeDocument/2006/relationships/customXml" Target="../ink/ink37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customXml" Target="../ink/ink46.xml"/><Relationship Id="rId30" Type="http://schemas.openxmlformats.org/officeDocument/2006/relationships/customXml" Target="../ink/ink48.xml"/><Relationship Id="rId35" Type="http://schemas.openxmlformats.org/officeDocument/2006/relationships/image" Target="../media/image36.png"/><Relationship Id="rId43" Type="http://schemas.openxmlformats.org/officeDocument/2006/relationships/image" Target="../media/image40.png"/><Relationship Id="rId48" Type="http://schemas.openxmlformats.org/officeDocument/2006/relationships/customXml" Target="../ink/ink57.xml"/><Relationship Id="rId56" Type="http://schemas.openxmlformats.org/officeDocument/2006/relationships/customXml" Target="../ink/ink61.xml"/><Relationship Id="rId8" Type="http://schemas.openxmlformats.org/officeDocument/2006/relationships/image" Target="../media/image23.png"/><Relationship Id="rId51" Type="http://schemas.openxmlformats.org/officeDocument/2006/relationships/image" Target="../media/image44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9" Type="http://schemas.openxmlformats.org/officeDocument/2006/relationships/image" Target="../media/image38.png"/><Relationship Id="rId21" Type="http://schemas.openxmlformats.org/officeDocument/2006/relationships/customXml" Target="../ink/ink71.xml"/><Relationship Id="rId34" Type="http://schemas.openxmlformats.org/officeDocument/2006/relationships/customXml" Target="../ink/ink78.xml"/><Relationship Id="rId42" Type="http://schemas.openxmlformats.org/officeDocument/2006/relationships/customXml" Target="../ink/ink82.xml"/><Relationship Id="rId47" Type="http://schemas.openxmlformats.org/officeDocument/2006/relationships/image" Target="../media/image42.png"/><Relationship Id="rId50" Type="http://schemas.openxmlformats.org/officeDocument/2006/relationships/customXml" Target="../ink/ink86.xml"/><Relationship Id="rId55" Type="http://schemas.openxmlformats.org/officeDocument/2006/relationships/image" Target="../media/image47.png"/><Relationship Id="rId7" Type="http://schemas.openxmlformats.org/officeDocument/2006/relationships/customXml" Target="../ink/ink64.xml"/><Relationship Id="rId12" Type="http://schemas.openxmlformats.org/officeDocument/2006/relationships/image" Target="../media/image25.png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33" Type="http://schemas.openxmlformats.org/officeDocument/2006/relationships/image" Target="../media/image35.png"/><Relationship Id="rId38" Type="http://schemas.openxmlformats.org/officeDocument/2006/relationships/customXml" Target="../ink/ink80.xml"/><Relationship Id="rId46" Type="http://schemas.openxmlformats.org/officeDocument/2006/relationships/customXml" Target="../ink/ink84.xml"/><Relationship Id="rId2" Type="http://schemas.openxmlformats.org/officeDocument/2006/relationships/image" Target="../media/image19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openxmlformats.org/officeDocument/2006/relationships/image" Target="../media/image33.png"/><Relationship Id="rId41" Type="http://schemas.openxmlformats.org/officeDocument/2006/relationships/image" Target="../media/image39.png"/><Relationship Id="rId54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66.xml"/><Relationship Id="rId24" Type="http://schemas.openxmlformats.org/officeDocument/2006/relationships/image" Target="../media/image31.png"/><Relationship Id="rId32" Type="http://schemas.openxmlformats.org/officeDocument/2006/relationships/customXml" Target="../ink/ink77.xml"/><Relationship Id="rId37" Type="http://schemas.openxmlformats.org/officeDocument/2006/relationships/image" Target="../media/image37.png"/><Relationship Id="rId40" Type="http://schemas.openxmlformats.org/officeDocument/2006/relationships/customXml" Target="../ink/ink81.xml"/><Relationship Id="rId45" Type="http://schemas.openxmlformats.org/officeDocument/2006/relationships/image" Target="../media/image41.png"/><Relationship Id="rId53" Type="http://schemas.openxmlformats.org/officeDocument/2006/relationships/image" Target="../media/image45.png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customXml" Target="../ink/ink75.xml"/><Relationship Id="rId36" Type="http://schemas.openxmlformats.org/officeDocument/2006/relationships/customXml" Target="../ink/ink79.xml"/><Relationship Id="rId49" Type="http://schemas.openxmlformats.org/officeDocument/2006/relationships/image" Target="../media/image43.png"/><Relationship Id="rId57" Type="http://schemas.openxmlformats.org/officeDocument/2006/relationships/image" Target="../media/image48.png"/><Relationship Id="rId10" Type="http://schemas.openxmlformats.org/officeDocument/2006/relationships/image" Target="../media/image24.png"/><Relationship Id="rId19" Type="http://schemas.openxmlformats.org/officeDocument/2006/relationships/customXml" Target="../ink/ink70.xml"/><Relationship Id="rId31" Type="http://schemas.openxmlformats.org/officeDocument/2006/relationships/image" Target="../media/image34.png"/><Relationship Id="rId44" Type="http://schemas.openxmlformats.org/officeDocument/2006/relationships/customXml" Target="../ink/ink83.xml"/><Relationship Id="rId52" Type="http://schemas.openxmlformats.org/officeDocument/2006/relationships/customXml" Target="../ink/ink87.xml"/><Relationship Id="rId4" Type="http://schemas.openxmlformats.org/officeDocument/2006/relationships/image" Target="../media/image21.png"/><Relationship Id="rId9" Type="http://schemas.openxmlformats.org/officeDocument/2006/relationships/customXml" Target="../ink/ink65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customXml" Target="../ink/ink74.xml"/><Relationship Id="rId30" Type="http://schemas.openxmlformats.org/officeDocument/2006/relationships/customXml" Target="../ink/ink76.xml"/><Relationship Id="rId35" Type="http://schemas.openxmlformats.org/officeDocument/2006/relationships/image" Target="../media/image36.png"/><Relationship Id="rId43" Type="http://schemas.openxmlformats.org/officeDocument/2006/relationships/image" Target="../media/image40.png"/><Relationship Id="rId48" Type="http://schemas.openxmlformats.org/officeDocument/2006/relationships/customXml" Target="../ink/ink85.xml"/><Relationship Id="rId56" Type="http://schemas.openxmlformats.org/officeDocument/2006/relationships/customXml" Target="../ink/ink89.xml"/><Relationship Id="rId8" Type="http://schemas.openxmlformats.org/officeDocument/2006/relationships/image" Target="../media/image23.png"/><Relationship Id="rId51" Type="http://schemas.openxmlformats.org/officeDocument/2006/relationships/image" Target="../media/image44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4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9" Type="http://schemas.openxmlformats.org/officeDocument/2006/relationships/image" Target="../media/image38.png"/><Relationship Id="rId21" Type="http://schemas.openxmlformats.org/officeDocument/2006/relationships/customXml" Target="../ink/ink98.xml"/><Relationship Id="rId34" Type="http://schemas.openxmlformats.org/officeDocument/2006/relationships/customXml" Target="../ink/ink105.xml"/><Relationship Id="rId42" Type="http://schemas.openxmlformats.org/officeDocument/2006/relationships/customXml" Target="../ink/ink109.xml"/><Relationship Id="rId47" Type="http://schemas.openxmlformats.org/officeDocument/2006/relationships/image" Target="../media/image42.png"/><Relationship Id="rId50" Type="http://schemas.openxmlformats.org/officeDocument/2006/relationships/customXml" Target="../ink/ink113.xml"/><Relationship Id="rId55" Type="http://schemas.openxmlformats.org/officeDocument/2006/relationships/image" Target="../media/image47.png"/><Relationship Id="rId7" Type="http://schemas.openxmlformats.org/officeDocument/2006/relationships/customXml" Target="../ink/ink91.xml"/><Relationship Id="rId12" Type="http://schemas.openxmlformats.org/officeDocument/2006/relationships/image" Target="../media/image25.png"/><Relationship Id="rId17" Type="http://schemas.openxmlformats.org/officeDocument/2006/relationships/customXml" Target="../ink/ink96.xml"/><Relationship Id="rId25" Type="http://schemas.openxmlformats.org/officeDocument/2006/relationships/customXml" Target="../ink/ink100.xml"/><Relationship Id="rId33" Type="http://schemas.openxmlformats.org/officeDocument/2006/relationships/image" Target="../media/image35.png"/><Relationship Id="rId38" Type="http://schemas.openxmlformats.org/officeDocument/2006/relationships/customXml" Target="../ink/ink107.xml"/><Relationship Id="rId46" Type="http://schemas.openxmlformats.org/officeDocument/2006/relationships/customXml" Target="../ink/ink111.xml"/><Relationship Id="rId2" Type="http://schemas.openxmlformats.org/officeDocument/2006/relationships/image" Target="../media/image19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29" Type="http://schemas.openxmlformats.org/officeDocument/2006/relationships/image" Target="../media/image33.png"/><Relationship Id="rId41" Type="http://schemas.openxmlformats.org/officeDocument/2006/relationships/image" Target="../media/image39.png"/><Relationship Id="rId54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93.xml"/><Relationship Id="rId24" Type="http://schemas.openxmlformats.org/officeDocument/2006/relationships/image" Target="../media/image31.png"/><Relationship Id="rId32" Type="http://schemas.openxmlformats.org/officeDocument/2006/relationships/customXml" Target="../ink/ink104.xml"/><Relationship Id="rId37" Type="http://schemas.openxmlformats.org/officeDocument/2006/relationships/image" Target="../media/image37.png"/><Relationship Id="rId40" Type="http://schemas.openxmlformats.org/officeDocument/2006/relationships/customXml" Target="../ink/ink108.xml"/><Relationship Id="rId45" Type="http://schemas.openxmlformats.org/officeDocument/2006/relationships/image" Target="../media/image41.png"/><Relationship Id="rId53" Type="http://schemas.openxmlformats.org/officeDocument/2006/relationships/image" Target="../media/image45.png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23" Type="http://schemas.openxmlformats.org/officeDocument/2006/relationships/customXml" Target="../ink/ink99.xml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49" Type="http://schemas.openxmlformats.org/officeDocument/2006/relationships/image" Target="../media/image43.png"/><Relationship Id="rId57" Type="http://schemas.openxmlformats.org/officeDocument/2006/relationships/image" Target="../media/image48.png"/><Relationship Id="rId10" Type="http://schemas.openxmlformats.org/officeDocument/2006/relationships/image" Target="../media/image24.png"/><Relationship Id="rId19" Type="http://schemas.openxmlformats.org/officeDocument/2006/relationships/customXml" Target="../ink/ink97.xml"/><Relationship Id="rId31" Type="http://schemas.openxmlformats.org/officeDocument/2006/relationships/image" Target="../media/image34.png"/><Relationship Id="rId44" Type="http://schemas.openxmlformats.org/officeDocument/2006/relationships/customXml" Target="../ink/ink110.xml"/><Relationship Id="rId52" Type="http://schemas.openxmlformats.org/officeDocument/2006/relationships/customXml" Target="../ink/ink114.xml"/><Relationship Id="rId4" Type="http://schemas.openxmlformats.org/officeDocument/2006/relationships/image" Target="../media/image21.png"/><Relationship Id="rId9" Type="http://schemas.openxmlformats.org/officeDocument/2006/relationships/customXml" Target="../ink/ink92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customXml" Target="../ink/ink101.xml"/><Relationship Id="rId30" Type="http://schemas.openxmlformats.org/officeDocument/2006/relationships/customXml" Target="../ink/ink103.xml"/><Relationship Id="rId35" Type="http://schemas.openxmlformats.org/officeDocument/2006/relationships/image" Target="../media/image36.png"/><Relationship Id="rId43" Type="http://schemas.openxmlformats.org/officeDocument/2006/relationships/image" Target="../media/image40.png"/><Relationship Id="rId48" Type="http://schemas.openxmlformats.org/officeDocument/2006/relationships/customXml" Target="../ink/ink112.xml"/><Relationship Id="rId56" Type="http://schemas.openxmlformats.org/officeDocument/2006/relationships/customXml" Target="../ink/ink116.xml"/><Relationship Id="rId8" Type="http://schemas.openxmlformats.org/officeDocument/2006/relationships/image" Target="../media/image23.png"/><Relationship Id="rId51" Type="http://schemas.openxmlformats.org/officeDocument/2006/relationships/image" Target="../media/image44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customXml" Target="../ink/ink5.xml"/><Relationship Id="rId10" Type="http://schemas.openxmlformats.org/officeDocument/2006/relationships/customXml" Target="../ink/ink7.xml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Vulnerabilities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6. Trust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F59D5F-9898-4CAC-B467-B4C03003742F}"/>
              </a:ext>
            </a:extLst>
          </p:cNvPr>
          <p:cNvSpPr/>
          <p:nvPr/>
        </p:nvSpPr>
        <p:spPr>
          <a:xfrm>
            <a:off x="4869712" y="2062716"/>
            <a:ext cx="3535325" cy="3258878"/>
          </a:xfrm>
          <a:prstGeom prst="rect">
            <a:avLst/>
          </a:prstGeom>
          <a:solidFill>
            <a:srgbClr val="3C2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7" y="871833"/>
            <a:ext cx="6468427" cy="807922"/>
          </a:xfrm>
        </p:spPr>
        <p:txBody>
          <a:bodyPr>
            <a:normAutofit/>
          </a:bodyPr>
          <a:lstStyle/>
          <a:p>
            <a:r>
              <a:rPr lang="en-US" dirty="0"/>
              <a:t>Types of trusts (automatically set)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68" y="2017528"/>
            <a:ext cx="4187694" cy="3452937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Tree root trust 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Relationship between root domains in the same forest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This establishes when a new tree root domain is added to the forest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Parent/child trust 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Relationship between child domain and its parent domain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This establishes when a child domain is created in a domain 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606" t="44487" r="18582" b="28077"/>
          <a:stretch/>
        </p:blipFill>
        <p:spPr>
          <a:xfrm>
            <a:off x="5419999" y="2561982"/>
            <a:ext cx="2737064" cy="237709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890972" y="2499214"/>
            <a:ext cx="263769" cy="778119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1259" y="2222215"/>
            <a:ext cx="13979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FFFF"/>
                </a:solidFill>
                <a:latin typeface="Maiandra GD" panose="020E0502030308020204" pitchFamily="34" charset="0"/>
              </a:rPr>
              <a:t>Tree root trust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420000" y="3607045"/>
            <a:ext cx="785172" cy="830873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0"/>
          </p:cNvCxnSpPr>
          <p:nvPr/>
        </p:nvCxnSpPr>
        <p:spPr>
          <a:xfrm flipV="1">
            <a:off x="5480266" y="4108208"/>
            <a:ext cx="817225" cy="267074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13162" y="4375282"/>
            <a:ext cx="11342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FFFF"/>
                </a:solidFill>
                <a:latin typeface="Maiandra GD" panose="020E0502030308020204" pitchFamily="34" charset="0"/>
              </a:rPr>
              <a:t>Parent/child trust</a:t>
            </a:r>
          </a:p>
        </p:txBody>
      </p:sp>
    </p:spTree>
    <p:extLst>
      <p:ext uri="{BB962C8B-B14F-4D97-AF65-F5344CB8AC3E}">
        <p14:creationId xmlns:p14="http://schemas.microsoft.com/office/powerpoint/2010/main" val="35740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769"/>
            <a:ext cx="7886700" cy="4351338"/>
          </a:xfrm>
        </p:spPr>
        <p:txBody>
          <a:bodyPr>
            <a:normAutofit fontScale="92500"/>
          </a:bodyPr>
          <a:lstStyle/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A hacking technique called </a:t>
            </a:r>
            <a:r>
              <a:rPr lang="en-US" u="sng" dirty="0"/>
              <a:t>trust exploitation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An attack in which an individual takes advantage of a trust relationship within a network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The compromise of one system can lead to the downfall of other systems in the network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These systems trust other systems on the network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When a system on the outside of a firewall has a trust relationship with a system on the inside of the firewall (such as the case with external trusts)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The outside system can become compromised through other hacking methods and take advantage of the trust relationship to attack the inside system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How to avoid this?</a:t>
            </a:r>
          </a:p>
          <a:p>
            <a:pPr lvl="2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Systems on the outside of the firewall should NEVER be absolutely trusted by systems on the inside of the firewall</a:t>
            </a:r>
          </a:p>
          <a:p>
            <a:pPr lvl="2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Trust should be limited to specific protocols and authenticate by something other than IP address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BD7B36-177B-4617-8243-A8CB66C52C12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is this vulnerable?</a:t>
            </a:r>
          </a:p>
        </p:txBody>
      </p:sp>
    </p:spTree>
    <p:extLst>
      <p:ext uri="{BB962C8B-B14F-4D97-AF65-F5344CB8AC3E}">
        <p14:creationId xmlns:p14="http://schemas.microsoft.com/office/powerpoint/2010/main" val="239814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916930-F3B0-4808-BD21-EBFACC7C9CA5}"/>
              </a:ext>
            </a:extLst>
          </p:cNvPr>
          <p:cNvSpPr/>
          <p:nvPr/>
        </p:nvSpPr>
        <p:spPr>
          <a:xfrm>
            <a:off x="593454" y="1379078"/>
            <a:ext cx="7393259" cy="4626435"/>
          </a:xfrm>
          <a:prstGeom prst="rect">
            <a:avLst/>
          </a:prstGeom>
          <a:solidFill>
            <a:srgbClr val="3C2A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21" y="571156"/>
            <a:ext cx="7527232" cy="807922"/>
          </a:xfrm>
        </p:spPr>
        <p:txBody>
          <a:bodyPr/>
          <a:lstStyle/>
          <a:p>
            <a:r>
              <a:rPr lang="en-US" dirty="0">
                <a:ln w="13462">
                  <a:solidFill>
                    <a:schemeClr val="bg1"/>
                  </a:solidFill>
                  <a:prstDash val="solid"/>
                </a:ln>
              </a:rPr>
              <a:t>Illustration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087" t="40155" r="36075" b="37364"/>
          <a:stretch/>
        </p:blipFill>
        <p:spPr>
          <a:xfrm>
            <a:off x="3282514" y="1704931"/>
            <a:ext cx="1262906" cy="847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297" t="45117" r="30494" b="33023"/>
          <a:stretch/>
        </p:blipFill>
        <p:spPr>
          <a:xfrm>
            <a:off x="5721925" y="3237527"/>
            <a:ext cx="621696" cy="62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5414341" y="1704931"/>
            <a:ext cx="1262906" cy="847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1400671" y="4343178"/>
            <a:ext cx="1262906" cy="847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3282513" y="4345113"/>
            <a:ext cx="1262906" cy="84778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5336118" y="4404234"/>
            <a:ext cx="1419350" cy="725671"/>
          </a:xfrm>
          <a:prstGeom prst="cloud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Berlin Sans FB Demi" panose="020E0802020502020306" pitchFamily="34" charset="0"/>
              </a:rPr>
              <a:t>Internet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1377" y="5190961"/>
            <a:ext cx="7814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Hacker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4145" y="2552714"/>
            <a:ext cx="8359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1203" y="2534785"/>
            <a:ext cx="852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4099" y="5206153"/>
            <a:ext cx="8359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5" name="Ink 224"/>
              <p14:cNvContentPartPr/>
              <p14:nvPr/>
            </p14:nvContentPartPr>
            <p14:xfrm>
              <a:off x="4840284" y="2444202"/>
              <a:ext cx="32940" cy="59157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3123" y="2437005"/>
                <a:ext cx="46904" cy="605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3" name="Ink 262"/>
              <p14:cNvContentPartPr/>
              <p14:nvPr/>
            </p14:nvContentPartPr>
            <p14:xfrm>
              <a:off x="5951604" y="3899126"/>
              <a:ext cx="77436" cy="441126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4401" y="3891924"/>
                <a:ext cx="91483" cy="455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4" name="Ink 263"/>
              <p14:cNvContentPartPr/>
              <p14:nvPr/>
            </p14:nvContentPartPr>
            <p14:xfrm>
              <a:off x="6076614" y="3935306"/>
              <a:ext cx="63126" cy="409806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9441" y="3928110"/>
                <a:ext cx="77114" cy="423838"/>
              </a:xfrm>
              <a:prstGeom prst="rect">
                <a:avLst/>
              </a:prstGeom>
            </p:spPr>
          </p:pic>
        </mc:Fallback>
      </mc:AlternateContent>
      <p:sp>
        <p:nvSpPr>
          <p:cNvPr id="283" name="TextBox 282"/>
          <p:cNvSpPr txBox="1"/>
          <p:nvPr/>
        </p:nvSpPr>
        <p:spPr>
          <a:xfrm>
            <a:off x="696074" y="2369680"/>
            <a:ext cx="212539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Server A and Server B are behind a firewall</a:t>
            </a:r>
            <a:br>
              <a:rPr lang="en-US" sz="1350" dirty="0">
                <a:solidFill>
                  <a:schemeClr val="bg1"/>
                </a:solidFill>
              </a:rPr>
            </a:br>
            <a:endParaRPr lang="en-US" sz="1350" dirty="0">
              <a:solidFill>
                <a:schemeClr val="bg1"/>
              </a:solidFill>
            </a:endParaRP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Server C has a one way trust with Server 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8" name="Ink 337"/>
              <p14:cNvContentPartPr/>
              <p14:nvPr/>
            </p14:nvContentPartPr>
            <p14:xfrm>
              <a:off x="2172036" y="5459240"/>
              <a:ext cx="5184" cy="19872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65124" y="5452040"/>
                <a:ext cx="18662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9" name="Ink 338"/>
              <p14:cNvContentPartPr/>
              <p14:nvPr/>
            </p14:nvContentPartPr>
            <p14:xfrm>
              <a:off x="2184991" y="5604362"/>
              <a:ext cx="3766613" cy="51699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7790" y="5597131"/>
                <a:ext cx="3780654" cy="65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0" name="Ink 339"/>
              <p14:cNvContentPartPr/>
              <p14:nvPr/>
            </p14:nvContentPartPr>
            <p14:xfrm>
              <a:off x="2081325" y="5697242"/>
              <a:ext cx="3947716" cy="34290"/>
            </p14:xfrm>
          </p:contentPart>
        </mc:Choice>
        <mc:Fallback>
          <p:pic>
            <p:nvPicPr>
              <p:cNvPr id="340" name="Ink 3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74124" y="5690023"/>
                <a:ext cx="3961757" cy="48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3" name="Ink 342"/>
              <p14:cNvContentPartPr/>
              <p14:nvPr/>
            </p14:nvContentPartPr>
            <p14:xfrm>
              <a:off x="2089092" y="5681720"/>
              <a:ext cx="5184" cy="3456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82993" y="5675436"/>
                <a:ext cx="17077" cy="1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5" name="Ink 344"/>
              <p14:cNvContentPartPr/>
              <p14:nvPr/>
            </p14:nvContentPartPr>
            <p14:xfrm>
              <a:off x="2018892" y="5465720"/>
              <a:ext cx="70632" cy="256176"/>
            </p14:xfrm>
          </p:contentPart>
        </mc:Choice>
        <mc:Fallback>
          <p:pic>
            <p:nvPicPr>
              <p:cNvPr id="345" name="Ink 34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1685" y="5458514"/>
                <a:ext cx="84686" cy="270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7" name="Ink 346"/>
              <p14:cNvContentPartPr/>
              <p14:nvPr/>
            </p14:nvContentPartPr>
            <p14:xfrm>
              <a:off x="5832129" y="5206154"/>
              <a:ext cx="108648" cy="403056"/>
            </p14:xfrm>
          </p:contentPart>
        </mc:Choice>
        <mc:Fallback>
          <p:pic>
            <p:nvPicPr>
              <p:cNvPr id="347" name="Ink 34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24934" y="5198950"/>
                <a:ext cx="122679" cy="41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0" name="Ink 349"/>
              <p14:cNvContentPartPr/>
              <p14:nvPr/>
            </p14:nvContentPartPr>
            <p14:xfrm>
              <a:off x="6028824" y="5206154"/>
              <a:ext cx="216" cy="502006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24504" y="5198952"/>
                <a:ext cx="8640" cy="516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1" name="Ink 350"/>
              <p14:cNvContentPartPr/>
              <p14:nvPr/>
            </p14:nvContentPartPr>
            <p14:xfrm rot="5400000">
              <a:off x="4863518" y="4331376"/>
              <a:ext cx="77436" cy="705812"/>
            </p14:xfrm>
          </p:contentPart>
        </mc:Choice>
        <mc:Fallback>
          <p:pic>
            <p:nvPicPr>
              <p:cNvPr id="351" name="Ink 35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 rot="5400000">
                <a:off x="4856315" y="4324174"/>
                <a:ext cx="91483" cy="71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2" name="Ink 351"/>
              <p14:cNvContentPartPr/>
              <p14:nvPr/>
            </p14:nvContentPartPr>
            <p14:xfrm rot="5400000">
              <a:off x="4863518" y="4331377"/>
              <a:ext cx="77436" cy="705812"/>
            </p14:xfrm>
          </p:contentPart>
        </mc:Choice>
        <mc:Fallback>
          <p:pic>
            <p:nvPicPr>
              <p:cNvPr id="352" name="Ink 3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 rot="5400000">
                <a:off x="4856315" y="4324175"/>
                <a:ext cx="91483" cy="71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3" name="Ink 352"/>
              <p14:cNvContentPartPr/>
              <p14:nvPr/>
            </p14:nvContentPartPr>
            <p14:xfrm rot="16200000">
              <a:off x="4859607" y="4466868"/>
              <a:ext cx="77436" cy="705812"/>
            </p14:xfrm>
          </p:contentPart>
        </mc:Choice>
        <mc:Fallback>
          <p:pic>
            <p:nvPicPr>
              <p:cNvPr id="353" name="Ink 3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 rot="16200000">
                <a:off x="4852404" y="4459670"/>
                <a:ext cx="91483" cy="719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4" name="Ink 353"/>
              <p14:cNvContentPartPr/>
              <p14:nvPr/>
            </p14:nvContentPartPr>
            <p14:xfrm>
              <a:off x="5948008" y="2838552"/>
              <a:ext cx="36642" cy="366984"/>
            </p14:xfrm>
          </p:contentPart>
        </mc:Choice>
        <mc:Fallback>
          <p:pic>
            <p:nvPicPr>
              <p:cNvPr id="354" name="Ink 3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40893" y="2831349"/>
                <a:ext cx="50516" cy="381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6" name="Ink 355"/>
              <p14:cNvContentPartPr/>
              <p14:nvPr/>
            </p14:nvContentPartPr>
            <p14:xfrm rot="10800000">
              <a:off x="6030409" y="2841210"/>
              <a:ext cx="36642" cy="366984"/>
            </p14:xfrm>
          </p:contentPart>
        </mc:Choice>
        <mc:Fallback>
          <p:pic>
            <p:nvPicPr>
              <p:cNvPr id="356" name="Ink 35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 rot="10800000">
                <a:off x="6023294" y="2834014"/>
                <a:ext cx="50516" cy="3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7" name="Ink 356"/>
              <p14:cNvContentPartPr/>
              <p14:nvPr/>
            </p14:nvContentPartPr>
            <p14:xfrm>
              <a:off x="4856754" y="3007557"/>
              <a:ext cx="1084050" cy="34290"/>
            </p14:xfrm>
          </p:contentPart>
        </mc:Choice>
        <mc:Fallback>
          <p:pic>
            <p:nvPicPr>
              <p:cNvPr id="357" name="Ink 3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49553" y="3000413"/>
                <a:ext cx="1098091" cy="48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61" name="Ink 360"/>
              <p14:cNvContentPartPr/>
              <p14:nvPr/>
            </p14:nvContentPartPr>
            <p14:xfrm>
              <a:off x="4945284" y="2923677"/>
              <a:ext cx="886845" cy="34290"/>
            </p14:xfrm>
          </p:contentPart>
        </mc:Choice>
        <mc:Fallback>
          <p:pic>
            <p:nvPicPr>
              <p:cNvPr id="361" name="Ink 36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38083" y="2916533"/>
                <a:ext cx="900888" cy="48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62" name="Ink 361"/>
              <p14:cNvContentPartPr/>
              <p14:nvPr/>
            </p14:nvContentPartPr>
            <p14:xfrm rot="16200000">
              <a:off x="4674011" y="2644820"/>
              <a:ext cx="557715" cy="34289"/>
            </p14:xfrm>
          </p:contentPart>
        </mc:Choice>
        <mc:Fallback>
          <p:pic>
            <p:nvPicPr>
              <p:cNvPr id="362" name="Ink 36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 rot="16200000">
                <a:off x="4666819" y="2637601"/>
                <a:ext cx="571739" cy="48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63" name="Ink 362"/>
              <p14:cNvContentPartPr/>
              <p14:nvPr/>
            </p14:nvContentPartPr>
            <p14:xfrm rot="16200000">
              <a:off x="4667932" y="2358982"/>
              <a:ext cx="80057" cy="250286"/>
            </p14:xfrm>
          </p:contentPart>
        </mc:Choice>
        <mc:Fallback>
          <p:pic>
            <p:nvPicPr>
              <p:cNvPr id="363" name="Ink 36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 rot="16200000">
                <a:off x="4660752" y="2351790"/>
                <a:ext cx="94058" cy="26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64" name="Ink 363"/>
              <p14:cNvContentPartPr/>
              <p14:nvPr/>
            </p14:nvContentPartPr>
            <p14:xfrm>
              <a:off x="4589940" y="2388152"/>
              <a:ext cx="4050" cy="270"/>
            </p14:xfrm>
          </p:contentPart>
        </mc:Choice>
        <mc:Fallback>
          <p:pic>
            <p:nvPicPr>
              <p:cNvPr id="364" name="Ink 36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82576" y="2382752"/>
                <a:ext cx="18409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1" name="Ink 370"/>
              <p14:cNvContentPartPr/>
              <p14:nvPr/>
            </p14:nvContentPartPr>
            <p14:xfrm>
              <a:off x="4569204" y="2389016"/>
              <a:ext cx="376920" cy="7560"/>
            </p14:xfrm>
          </p:contentPart>
        </mc:Choice>
        <mc:Fallback>
          <p:pic>
            <p:nvPicPr>
              <p:cNvPr id="371" name="Ink 3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62004" y="2381816"/>
                <a:ext cx="390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3" name="Ink 372"/>
              <p14:cNvContentPartPr/>
              <p14:nvPr/>
            </p14:nvContentPartPr>
            <p14:xfrm>
              <a:off x="5742084" y="2816696"/>
              <a:ext cx="87264" cy="98064"/>
            </p14:xfrm>
          </p:contentPart>
        </mc:Choice>
        <mc:Fallback>
          <p:pic>
            <p:nvPicPr>
              <p:cNvPr id="373" name="Ink 37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34902" y="2809512"/>
                <a:ext cx="101269" cy="112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78" name="Ink 377"/>
              <p14:cNvContentPartPr/>
              <p14:nvPr/>
            </p14:nvContentPartPr>
            <p14:xfrm>
              <a:off x="3739896" y="2842894"/>
              <a:ext cx="65617" cy="1465379"/>
            </p14:xfrm>
          </p:contentPart>
        </mc:Choice>
        <mc:Fallback>
          <p:pic>
            <p:nvPicPr>
              <p:cNvPr id="378" name="Ink 37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32685" y="2835691"/>
                <a:ext cx="79678" cy="14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1" name="Ink 380"/>
              <p14:cNvContentPartPr/>
              <p14:nvPr/>
            </p14:nvContentPartPr>
            <p14:xfrm>
              <a:off x="3827676" y="2874584"/>
              <a:ext cx="216" cy="3456"/>
            </p14:xfrm>
          </p:contentPart>
        </mc:Choice>
        <mc:Fallback>
          <p:pic>
            <p:nvPicPr>
              <p:cNvPr id="381" name="Ink 38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23356" y="2869267"/>
                <a:ext cx="8640" cy="13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85" name="Ink 384"/>
              <p14:cNvContentPartPr/>
              <p14:nvPr/>
            </p14:nvContentPartPr>
            <p14:xfrm>
              <a:off x="3803700" y="2834840"/>
              <a:ext cx="123120" cy="256824"/>
            </p14:xfrm>
          </p:contentPart>
        </mc:Choice>
        <mc:Fallback>
          <p:pic>
            <p:nvPicPr>
              <p:cNvPr id="385" name="Ink 38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96500" y="2827636"/>
                <a:ext cx="137160" cy="270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7" name="Ink 386"/>
              <p14:cNvContentPartPr/>
              <p14:nvPr/>
            </p14:nvContentPartPr>
            <p14:xfrm>
              <a:off x="3803700" y="2866592"/>
              <a:ext cx="29160" cy="31320"/>
            </p14:xfrm>
          </p:contentPart>
        </mc:Choice>
        <mc:Fallback>
          <p:pic>
            <p:nvPicPr>
              <p:cNvPr id="387" name="Ink 38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97982" y="2860845"/>
                <a:ext cx="40309" cy="42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89" name="Ink 388"/>
              <p14:cNvContentPartPr/>
              <p14:nvPr/>
            </p14:nvContentPartPr>
            <p14:xfrm>
              <a:off x="3811692" y="2866592"/>
              <a:ext cx="100872" cy="200880"/>
            </p14:xfrm>
          </p:contentPart>
        </mc:Choice>
        <mc:Fallback>
          <p:pic>
            <p:nvPicPr>
              <p:cNvPr id="389" name="Ink 38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04487" y="2859392"/>
                <a:ext cx="114922" cy="2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75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916930-F3B0-4808-BD21-EBFACC7C9CA5}"/>
              </a:ext>
            </a:extLst>
          </p:cNvPr>
          <p:cNvSpPr/>
          <p:nvPr/>
        </p:nvSpPr>
        <p:spPr>
          <a:xfrm>
            <a:off x="593454" y="1379078"/>
            <a:ext cx="7393259" cy="4626435"/>
          </a:xfrm>
          <a:prstGeom prst="rect">
            <a:avLst/>
          </a:prstGeom>
          <a:solidFill>
            <a:srgbClr val="3C2A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21" y="571156"/>
            <a:ext cx="7527232" cy="807922"/>
          </a:xfrm>
        </p:spPr>
        <p:txBody>
          <a:bodyPr/>
          <a:lstStyle/>
          <a:p>
            <a:r>
              <a:rPr lang="en-US" dirty="0">
                <a:ln w="13462">
                  <a:solidFill>
                    <a:schemeClr val="bg1"/>
                  </a:solidFill>
                  <a:prstDash val="solid"/>
                </a:ln>
              </a:rPr>
              <a:t>Illustration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087" t="40155" r="36075" b="37364"/>
          <a:stretch/>
        </p:blipFill>
        <p:spPr>
          <a:xfrm>
            <a:off x="3282514" y="1704931"/>
            <a:ext cx="1262906" cy="847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297" t="45117" r="30494" b="33023"/>
          <a:stretch/>
        </p:blipFill>
        <p:spPr>
          <a:xfrm>
            <a:off x="5721925" y="3237527"/>
            <a:ext cx="621696" cy="62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5414341" y="1704931"/>
            <a:ext cx="1262906" cy="847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1400671" y="4343178"/>
            <a:ext cx="1262906" cy="847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3282513" y="4345113"/>
            <a:ext cx="1262906" cy="84778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5336118" y="4404234"/>
            <a:ext cx="1419350" cy="725671"/>
          </a:xfrm>
          <a:prstGeom prst="cloud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Berlin Sans FB Demi" panose="020E0802020502020306" pitchFamily="34" charset="0"/>
              </a:rPr>
              <a:t>Internet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1377" y="5190961"/>
            <a:ext cx="7814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Hacker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4145" y="2552714"/>
            <a:ext cx="8359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1203" y="2534785"/>
            <a:ext cx="852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4099" y="5206153"/>
            <a:ext cx="8359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5" name="Ink 224"/>
              <p14:cNvContentPartPr/>
              <p14:nvPr/>
            </p14:nvContentPartPr>
            <p14:xfrm>
              <a:off x="4840284" y="2444202"/>
              <a:ext cx="32940" cy="59157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3123" y="2437005"/>
                <a:ext cx="46904" cy="605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3" name="Ink 262"/>
              <p14:cNvContentPartPr/>
              <p14:nvPr/>
            </p14:nvContentPartPr>
            <p14:xfrm>
              <a:off x="5951604" y="3899126"/>
              <a:ext cx="77436" cy="441126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4401" y="3891924"/>
                <a:ext cx="91483" cy="455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4" name="Ink 263"/>
              <p14:cNvContentPartPr/>
              <p14:nvPr/>
            </p14:nvContentPartPr>
            <p14:xfrm>
              <a:off x="6076614" y="3935306"/>
              <a:ext cx="63126" cy="409806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9441" y="3928110"/>
                <a:ext cx="77114" cy="423838"/>
              </a:xfrm>
              <a:prstGeom prst="rect">
                <a:avLst/>
              </a:prstGeom>
            </p:spPr>
          </p:pic>
        </mc:Fallback>
      </mc:AlternateContent>
      <p:sp>
        <p:nvSpPr>
          <p:cNvPr id="283" name="TextBox 282"/>
          <p:cNvSpPr txBox="1"/>
          <p:nvPr/>
        </p:nvSpPr>
        <p:spPr>
          <a:xfrm>
            <a:off x="696074" y="2369680"/>
            <a:ext cx="2125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hacker uses Server C’s trust with Server A to bypass the firewall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Server A doesn’t see anything suspicious because of the trust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8" name="Ink 337"/>
              <p14:cNvContentPartPr/>
              <p14:nvPr/>
            </p14:nvContentPartPr>
            <p14:xfrm>
              <a:off x="2172036" y="5459240"/>
              <a:ext cx="5184" cy="19872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65124" y="5452040"/>
                <a:ext cx="18662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9" name="Ink 338"/>
              <p14:cNvContentPartPr/>
              <p14:nvPr/>
            </p14:nvContentPartPr>
            <p14:xfrm>
              <a:off x="2184991" y="5604362"/>
              <a:ext cx="3766613" cy="51699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7790" y="5597131"/>
                <a:ext cx="3780654" cy="65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0" name="Ink 339"/>
              <p14:cNvContentPartPr/>
              <p14:nvPr/>
            </p14:nvContentPartPr>
            <p14:xfrm>
              <a:off x="2081325" y="5697242"/>
              <a:ext cx="3947716" cy="34290"/>
            </p14:xfrm>
          </p:contentPart>
        </mc:Choice>
        <mc:Fallback>
          <p:pic>
            <p:nvPicPr>
              <p:cNvPr id="340" name="Ink 3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74124" y="5690023"/>
                <a:ext cx="3961757" cy="48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3" name="Ink 342"/>
              <p14:cNvContentPartPr/>
              <p14:nvPr/>
            </p14:nvContentPartPr>
            <p14:xfrm>
              <a:off x="2089092" y="5681720"/>
              <a:ext cx="5184" cy="3456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82993" y="5675436"/>
                <a:ext cx="17077" cy="1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5" name="Ink 344"/>
              <p14:cNvContentPartPr/>
              <p14:nvPr/>
            </p14:nvContentPartPr>
            <p14:xfrm>
              <a:off x="2018892" y="5465720"/>
              <a:ext cx="70632" cy="256176"/>
            </p14:xfrm>
          </p:contentPart>
        </mc:Choice>
        <mc:Fallback>
          <p:pic>
            <p:nvPicPr>
              <p:cNvPr id="345" name="Ink 34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1685" y="5458514"/>
                <a:ext cx="84686" cy="270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7" name="Ink 346"/>
              <p14:cNvContentPartPr/>
              <p14:nvPr/>
            </p14:nvContentPartPr>
            <p14:xfrm>
              <a:off x="5832129" y="5206154"/>
              <a:ext cx="108648" cy="403056"/>
            </p14:xfrm>
          </p:contentPart>
        </mc:Choice>
        <mc:Fallback>
          <p:pic>
            <p:nvPicPr>
              <p:cNvPr id="347" name="Ink 34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24934" y="5198950"/>
                <a:ext cx="122679" cy="41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0" name="Ink 349"/>
              <p14:cNvContentPartPr/>
              <p14:nvPr/>
            </p14:nvContentPartPr>
            <p14:xfrm>
              <a:off x="6028824" y="5206154"/>
              <a:ext cx="216" cy="502006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24504" y="5198952"/>
                <a:ext cx="8640" cy="516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1" name="Ink 350"/>
              <p14:cNvContentPartPr/>
              <p14:nvPr/>
            </p14:nvContentPartPr>
            <p14:xfrm rot="5400000">
              <a:off x="4863518" y="4331376"/>
              <a:ext cx="77436" cy="705812"/>
            </p14:xfrm>
          </p:contentPart>
        </mc:Choice>
        <mc:Fallback>
          <p:pic>
            <p:nvPicPr>
              <p:cNvPr id="351" name="Ink 35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 rot="5400000">
                <a:off x="4856315" y="4324174"/>
                <a:ext cx="91483" cy="71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2" name="Ink 351"/>
              <p14:cNvContentPartPr/>
              <p14:nvPr/>
            </p14:nvContentPartPr>
            <p14:xfrm rot="5400000">
              <a:off x="4863518" y="4331377"/>
              <a:ext cx="77436" cy="705812"/>
            </p14:xfrm>
          </p:contentPart>
        </mc:Choice>
        <mc:Fallback>
          <p:pic>
            <p:nvPicPr>
              <p:cNvPr id="352" name="Ink 3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 rot="5400000">
                <a:off x="4856315" y="4324175"/>
                <a:ext cx="91483" cy="71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3" name="Ink 352"/>
              <p14:cNvContentPartPr/>
              <p14:nvPr/>
            </p14:nvContentPartPr>
            <p14:xfrm rot="16200000">
              <a:off x="4859607" y="4466868"/>
              <a:ext cx="77436" cy="705812"/>
            </p14:xfrm>
          </p:contentPart>
        </mc:Choice>
        <mc:Fallback>
          <p:pic>
            <p:nvPicPr>
              <p:cNvPr id="353" name="Ink 3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 rot="16200000">
                <a:off x="4852404" y="4459670"/>
                <a:ext cx="91483" cy="719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4" name="Ink 353"/>
              <p14:cNvContentPartPr/>
              <p14:nvPr/>
            </p14:nvContentPartPr>
            <p14:xfrm>
              <a:off x="5948008" y="2838552"/>
              <a:ext cx="36642" cy="366984"/>
            </p14:xfrm>
          </p:contentPart>
        </mc:Choice>
        <mc:Fallback>
          <p:pic>
            <p:nvPicPr>
              <p:cNvPr id="354" name="Ink 3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40893" y="2831349"/>
                <a:ext cx="50516" cy="381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6" name="Ink 355"/>
              <p14:cNvContentPartPr/>
              <p14:nvPr/>
            </p14:nvContentPartPr>
            <p14:xfrm rot="10800000">
              <a:off x="6030409" y="2841210"/>
              <a:ext cx="36642" cy="366984"/>
            </p14:xfrm>
          </p:contentPart>
        </mc:Choice>
        <mc:Fallback>
          <p:pic>
            <p:nvPicPr>
              <p:cNvPr id="356" name="Ink 35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 rot="10800000">
                <a:off x="6023294" y="2834014"/>
                <a:ext cx="50516" cy="3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7" name="Ink 356"/>
              <p14:cNvContentPartPr/>
              <p14:nvPr/>
            </p14:nvContentPartPr>
            <p14:xfrm>
              <a:off x="4856754" y="3007557"/>
              <a:ext cx="1084050" cy="34290"/>
            </p14:xfrm>
          </p:contentPart>
        </mc:Choice>
        <mc:Fallback>
          <p:pic>
            <p:nvPicPr>
              <p:cNvPr id="357" name="Ink 3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49553" y="3000413"/>
                <a:ext cx="1098091" cy="48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61" name="Ink 360"/>
              <p14:cNvContentPartPr/>
              <p14:nvPr/>
            </p14:nvContentPartPr>
            <p14:xfrm>
              <a:off x="4945284" y="2923677"/>
              <a:ext cx="886845" cy="34290"/>
            </p14:xfrm>
          </p:contentPart>
        </mc:Choice>
        <mc:Fallback>
          <p:pic>
            <p:nvPicPr>
              <p:cNvPr id="361" name="Ink 36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38083" y="2916533"/>
                <a:ext cx="900888" cy="48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62" name="Ink 361"/>
              <p14:cNvContentPartPr/>
              <p14:nvPr/>
            </p14:nvContentPartPr>
            <p14:xfrm rot="16200000">
              <a:off x="4674011" y="2644820"/>
              <a:ext cx="557715" cy="34289"/>
            </p14:xfrm>
          </p:contentPart>
        </mc:Choice>
        <mc:Fallback>
          <p:pic>
            <p:nvPicPr>
              <p:cNvPr id="362" name="Ink 36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 rot="16200000">
                <a:off x="4666819" y="2637601"/>
                <a:ext cx="571739" cy="48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63" name="Ink 362"/>
              <p14:cNvContentPartPr/>
              <p14:nvPr/>
            </p14:nvContentPartPr>
            <p14:xfrm rot="16200000">
              <a:off x="4667932" y="2358982"/>
              <a:ext cx="80057" cy="250286"/>
            </p14:xfrm>
          </p:contentPart>
        </mc:Choice>
        <mc:Fallback>
          <p:pic>
            <p:nvPicPr>
              <p:cNvPr id="363" name="Ink 36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 rot="16200000">
                <a:off x="4660752" y="2351790"/>
                <a:ext cx="94058" cy="26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64" name="Ink 363"/>
              <p14:cNvContentPartPr/>
              <p14:nvPr/>
            </p14:nvContentPartPr>
            <p14:xfrm>
              <a:off x="4589940" y="2388152"/>
              <a:ext cx="4050" cy="270"/>
            </p14:xfrm>
          </p:contentPart>
        </mc:Choice>
        <mc:Fallback>
          <p:pic>
            <p:nvPicPr>
              <p:cNvPr id="364" name="Ink 36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82576" y="2382752"/>
                <a:ext cx="18409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1" name="Ink 370"/>
              <p14:cNvContentPartPr/>
              <p14:nvPr/>
            </p14:nvContentPartPr>
            <p14:xfrm>
              <a:off x="4569204" y="2389016"/>
              <a:ext cx="376920" cy="7560"/>
            </p14:xfrm>
          </p:contentPart>
        </mc:Choice>
        <mc:Fallback>
          <p:pic>
            <p:nvPicPr>
              <p:cNvPr id="371" name="Ink 3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62004" y="2381816"/>
                <a:ext cx="390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3" name="Ink 372"/>
              <p14:cNvContentPartPr/>
              <p14:nvPr/>
            </p14:nvContentPartPr>
            <p14:xfrm>
              <a:off x="5742084" y="2816696"/>
              <a:ext cx="87264" cy="98064"/>
            </p14:xfrm>
          </p:contentPart>
        </mc:Choice>
        <mc:Fallback>
          <p:pic>
            <p:nvPicPr>
              <p:cNvPr id="373" name="Ink 37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34902" y="2809512"/>
                <a:ext cx="101269" cy="112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78" name="Ink 377"/>
              <p14:cNvContentPartPr/>
              <p14:nvPr/>
            </p14:nvContentPartPr>
            <p14:xfrm>
              <a:off x="3739896" y="2842894"/>
              <a:ext cx="65617" cy="1465379"/>
            </p14:xfrm>
          </p:contentPart>
        </mc:Choice>
        <mc:Fallback>
          <p:pic>
            <p:nvPicPr>
              <p:cNvPr id="378" name="Ink 37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32685" y="2835691"/>
                <a:ext cx="79678" cy="14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1" name="Ink 380"/>
              <p14:cNvContentPartPr/>
              <p14:nvPr/>
            </p14:nvContentPartPr>
            <p14:xfrm>
              <a:off x="3827676" y="2874584"/>
              <a:ext cx="216" cy="3456"/>
            </p14:xfrm>
          </p:contentPart>
        </mc:Choice>
        <mc:Fallback>
          <p:pic>
            <p:nvPicPr>
              <p:cNvPr id="381" name="Ink 38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23356" y="2869267"/>
                <a:ext cx="8640" cy="13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85" name="Ink 384"/>
              <p14:cNvContentPartPr/>
              <p14:nvPr/>
            </p14:nvContentPartPr>
            <p14:xfrm>
              <a:off x="3803700" y="2834840"/>
              <a:ext cx="123120" cy="256824"/>
            </p14:xfrm>
          </p:contentPart>
        </mc:Choice>
        <mc:Fallback>
          <p:pic>
            <p:nvPicPr>
              <p:cNvPr id="385" name="Ink 38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96500" y="2827636"/>
                <a:ext cx="137160" cy="270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7" name="Ink 386"/>
              <p14:cNvContentPartPr/>
              <p14:nvPr/>
            </p14:nvContentPartPr>
            <p14:xfrm>
              <a:off x="3803700" y="2866592"/>
              <a:ext cx="29160" cy="31320"/>
            </p14:xfrm>
          </p:contentPart>
        </mc:Choice>
        <mc:Fallback>
          <p:pic>
            <p:nvPicPr>
              <p:cNvPr id="387" name="Ink 38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797982" y="2860845"/>
                <a:ext cx="40309" cy="42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89" name="Ink 388"/>
              <p14:cNvContentPartPr/>
              <p14:nvPr/>
            </p14:nvContentPartPr>
            <p14:xfrm>
              <a:off x="3811692" y="2866592"/>
              <a:ext cx="100872" cy="200880"/>
            </p14:xfrm>
          </p:contentPart>
        </mc:Choice>
        <mc:Fallback>
          <p:pic>
            <p:nvPicPr>
              <p:cNvPr id="389" name="Ink 38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04487" y="2859392"/>
                <a:ext cx="114922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0CED40-D638-4DA0-91B0-74C0B3D8037F}"/>
                  </a:ext>
                </a:extLst>
              </p14:cNvPr>
              <p14:cNvContentPartPr/>
              <p14:nvPr/>
            </p14:nvContentPartPr>
            <p14:xfrm>
              <a:off x="2744553" y="4578713"/>
              <a:ext cx="585787" cy="211137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0CED40-D638-4DA0-91B0-74C0B3D803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37361" y="4571544"/>
                <a:ext cx="599811" cy="2251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916930-F3B0-4808-BD21-EBFACC7C9CA5}"/>
              </a:ext>
            </a:extLst>
          </p:cNvPr>
          <p:cNvSpPr/>
          <p:nvPr/>
        </p:nvSpPr>
        <p:spPr>
          <a:xfrm>
            <a:off x="593454" y="1379078"/>
            <a:ext cx="7393259" cy="4626435"/>
          </a:xfrm>
          <a:prstGeom prst="rect">
            <a:avLst/>
          </a:prstGeom>
          <a:solidFill>
            <a:srgbClr val="3C2A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21" y="571156"/>
            <a:ext cx="7527232" cy="807922"/>
          </a:xfrm>
        </p:spPr>
        <p:txBody>
          <a:bodyPr/>
          <a:lstStyle/>
          <a:p>
            <a:r>
              <a:rPr lang="en-US" dirty="0">
                <a:ln w="13462">
                  <a:solidFill>
                    <a:schemeClr val="bg1"/>
                  </a:solidFill>
                  <a:prstDash val="solid"/>
                </a:ln>
              </a:rPr>
              <a:t>Illustration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087" t="40155" r="36075" b="37364"/>
          <a:stretch/>
        </p:blipFill>
        <p:spPr>
          <a:xfrm>
            <a:off x="3282514" y="1704931"/>
            <a:ext cx="1262906" cy="847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297" t="45117" r="30494" b="33023"/>
          <a:stretch/>
        </p:blipFill>
        <p:spPr>
          <a:xfrm>
            <a:off x="5721925" y="3237527"/>
            <a:ext cx="621696" cy="62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5414341" y="1704931"/>
            <a:ext cx="1262906" cy="847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1400671" y="4343178"/>
            <a:ext cx="1262906" cy="847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3282513" y="4345113"/>
            <a:ext cx="1262906" cy="84778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5336118" y="4404234"/>
            <a:ext cx="1419350" cy="725671"/>
          </a:xfrm>
          <a:prstGeom prst="cloud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Berlin Sans FB Demi" panose="020E0802020502020306" pitchFamily="34" charset="0"/>
              </a:rPr>
              <a:t>Internet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1377" y="5190961"/>
            <a:ext cx="7814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Hacker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4145" y="2552714"/>
            <a:ext cx="8359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1203" y="2534785"/>
            <a:ext cx="852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4099" y="5206153"/>
            <a:ext cx="8359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5" name="Ink 224"/>
              <p14:cNvContentPartPr/>
              <p14:nvPr/>
            </p14:nvContentPartPr>
            <p14:xfrm>
              <a:off x="4840284" y="2444202"/>
              <a:ext cx="32940" cy="59157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3123" y="2437005"/>
                <a:ext cx="46904" cy="605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3" name="Ink 262"/>
              <p14:cNvContentPartPr/>
              <p14:nvPr/>
            </p14:nvContentPartPr>
            <p14:xfrm>
              <a:off x="5951604" y="3899126"/>
              <a:ext cx="77436" cy="441126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4401" y="3891924"/>
                <a:ext cx="91483" cy="455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4" name="Ink 263"/>
              <p14:cNvContentPartPr/>
              <p14:nvPr/>
            </p14:nvContentPartPr>
            <p14:xfrm>
              <a:off x="6076614" y="3935306"/>
              <a:ext cx="63126" cy="409806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9441" y="3928110"/>
                <a:ext cx="77114" cy="423838"/>
              </a:xfrm>
              <a:prstGeom prst="rect">
                <a:avLst/>
              </a:prstGeom>
            </p:spPr>
          </p:pic>
        </mc:Fallback>
      </mc:AlternateContent>
      <p:sp>
        <p:nvSpPr>
          <p:cNvPr id="283" name="TextBox 282"/>
          <p:cNvSpPr txBox="1"/>
          <p:nvPr/>
        </p:nvSpPr>
        <p:spPr>
          <a:xfrm>
            <a:off x="696074" y="2369680"/>
            <a:ext cx="212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Now that the hacker is behind the firewall, they can compromise more computers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8" name="Ink 337"/>
              <p14:cNvContentPartPr/>
              <p14:nvPr/>
            </p14:nvContentPartPr>
            <p14:xfrm>
              <a:off x="2172036" y="5459240"/>
              <a:ext cx="5184" cy="19872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65124" y="5452040"/>
                <a:ext cx="18662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9" name="Ink 338"/>
              <p14:cNvContentPartPr/>
              <p14:nvPr/>
            </p14:nvContentPartPr>
            <p14:xfrm>
              <a:off x="2184991" y="5604362"/>
              <a:ext cx="3766613" cy="51699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7790" y="5597131"/>
                <a:ext cx="3780654" cy="65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0" name="Ink 339"/>
              <p14:cNvContentPartPr/>
              <p14:nvPr/>
            </p14:nvContentPartPr>
            <p14:xfrm>
              <a:off x="2081325" y="5697242"/>
              <a:ext cx="3947716" cy="34290"/>
            </p14:xfrm>
          </p:contentPart>
        </mc:Choice>
        <mc:Fallback>
          <p:pic>
            <p:nvPicPr>
              <p:cNvPr id="340" name="Ink 3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74124" y="5690023"/>
                <a:ext cx="3961757" cy="48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3" name="Ink 342"/>
              <p14:cNvContentPartPr/>
              <p14:nvPr/>
            </p14:nvContentPartPr>
            <p14:xfrm>
              <a:off x="2089092" y="5681720"/>
              <a:ext cx="5184" cy="3456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82993" y="5675436"/>
                <a:ext cx="17077" cy="1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5" name="Ink 344"/>
              <p14:cNvContentPartPr/>
              <p14:nvPr/>
            </p14:nvContentPartPr>
            <p14:xfrm>
              <a:off x="2018892" y="5465720"/>
              <a:ext cx="70632" cy="256176"/>
            </p14:xfrm>
          </p:contentPart>
        </mc:Choice>
        <mc:Fallback>
          <p:pic>
            <p:nvPicPr>
              <p:cNvPr id="345" name="Ink 34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1685" y="5458514"/>
                <a:ext cx="84686" cy="270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7" name="Ink 346"/>
              <p14:cNvContentPartPr/>
              <p14:nvPr/>
            </p14:nvContentPartPr>
            <p14:xfrm>
              <a:off x="5832129" y="5206154"/>
              <a:ext cx="108648" cy="403056"/>
            </p14:xfrm>
          </p:contentPart>
        </mc:Choice>
        <mc:Fallback>
          <p:pic>
            <p:nvPicPr>
              <p:cNvPr id="347" name="Ink 34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24934" y="5198950"/>
                <a:ext cx="122679" cy="41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0" name="Ink 349"/>
              <p14:cNvContentPartPr/>
              <p14:nvPr/>
            </p14:nvContentPartPr>
            <p14:xfrm>
              <a:off x="6028824" y="5206154"/>
              <a:ext cx="216" cy="502006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24504" y="5198952"/>
                <a:ext cx="8640" cy="516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1" name="Ink 350"/>
              <p14:cNvContentPartPr/>
              <p14:nvPr/>
            </p14:nvContentPartPr>
            <p14:xfrm rot="5400000">
              <a:off x="4863518" y="4331376"/>
              <a:ext cx="77436" cy="705812"/>
            </p14:xfrm>
          </p:contentPart>
        </mc:Choice>
        <mc:Fallback>
          <p:pic>
            <p:nvPicPr>
              <p:cNvPr id="351" name="Ink 35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 rot="5400000">
                <a:off x="4856315" y="4324174"/>
                <a:ext cx="91483" cy="71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2" name="Ink 351"/>
              <p14:cNvContentPartPr/>
              <p14:nvPr/>
            </p14:nvContentPartPr>
            <p14:xfrm rot="5400000">
              <a:off x="4863518" y="4331377"/>
              <a:ext cx="77436" cy="705812"/>
            </p14:xfrm>
          </p:contentPart>
        </mc:Choice>
        <mc:Fallback>
          <p:pic>
            <p:nvPicPr>
              <p:cNvPr id="352" name="Ink 3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 rot="5400000">
                <a:off x="4856315" y="4324175"/>
                <a:ext cx="91483" cy="71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3" name="Ink 352"/>
              <p14:cNvContentPartPr/>
              <p14:nvPr/>
            </p14:nvContentPartPr>
            <p14:xfrm rot="16200000">
              <a:off x="4859607" y="4466868"/>
              <a:ext cx="77436" cy="705812"/>
            </p14:xfrm>
          </p:contentPart>
        </mc:Choice>
        <mc:Fallback>
          <p:pic>
            <p:nvPicPr>
              <p:cNvPr id="353" name="Ink 3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 rot="16200000">
                <a:off x="4852404" y="4459670"/>
                <a:ext cx="91483" cy="719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4" name="Ink 353"/>
              <p14:cNvContentPartPr/>
              <p14:nvPr/>
            </p14:nvContentPartPr>
            <p14:xfrm>
              <a:off x="5948008" y="2838552"/>
              <a:ext cx="36642" cy="366984"/>
            </p14:xfrm>
          </p:contentPart>
        </mc:Choice>
        <mc:Fallback>
          <p:pic>
            <p:nvPicPr>
              <p:cNvPr id="354" name="Ink 3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40893" y="2831349"/>
                <a:ext cx="50516" cy="381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6" name="Ink 355"/>
              <p14:cNvContentPartPr/>
              <p14:nvPr/>
            </p14:nvContentPartPr>
            <p14:xfrm rot="10800000">
              <a:off x="6030409" y="2841210"/>
              <a:ext cx="36642" cy="366984"/>
            </p14:xfrm>
          </p:contentPart>
        </mc:Choice>
        <mc:Fallback>
          <p:pic>
            <p:nvPicPr>
              <p:cNvPr id="356" name="Ink 35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 rot="10800000">
                <a:off x="6023294" y="2834014"/>
                <a:ext cx="50516" cy="3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7" name="Ink 356"/>
              <p14:cNvContentPartPr/>
              <p14:nvPr/>
            </p14:nvContentPartPr>
            <p14:xfrm>
              <a:off x="4856754" y="3007557"/>
              <a:ext cx="1084050" cy="34290"/>
            </p14:xfrm>
          </p:contentPart>
        </mc:Choice>
        <mc:Fallback>
          <p:pic>
            <p:nvPicPr>
              <p:cNvPr id="357" name="Ink 3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49553" y="3000413"/>
                <a:ext cx="1098091" cy="48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61" name="Ink 360"/>
              <p14:cNvContentPartPr/>
              <p14:nvPr/>
            </p14:nvContentPartPr>
            <p14:xfrm>
              <a:off x="4945284" y="2923677"/>
              <a:ext cx="886845" cy="34290"/>
            </p14:xfrm>
          </p:contentPart>
        </mc:Choice>
        <mc:Fallback>
          <p:pic>
            <p:nvPicPr>
              <p:cNvPr id="361" name="Ink 36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38083" y="2916533"/>
                <a:ext cx="900888" cy="48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62" name="Ink 361"/>
              <p14:cNvContentPartPr/>
              <p14:nvPr/>
            </p14:nvContentPartPr>
            <p14:xfrm rot="16200000">
              <a:off x="4674011" y="2644820"/>
              <a:ext cx="557715" cy="34289"/>
            </p14:xfrm>
          </p:contentPart>
        </mc:Choice>
        <mc:Fallback>
          <p:pic>
            <p:nvPicPr>
              <p:cNvPr id="362" name="Ink 36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 rot="16200000">
                <a:off x="4666819" y="2637601"/>
                <a:ext cx="571739" cy="48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63" name="Ink 362"/>
              <p14:cNvContentPartPr/>
              <p14:nvPr/>
            </p14:nvContentPartPr>
            <p14:xfrm rot="16200000">
              <a:off x="4667932" y="2358982"/>
              <a:ext cx="80057" cy="250286"/>
            </p14:xfrm>
          </p:contentPart>
        </mc:Choice>
        <mc:Fallback>
          <p:pic>
            <p:nvPicPr>
              <p:cNvPr id="363" name="Ink 36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 rot="16200000">
                <a:off x="4660752" y="2351790"/>
                <a:ext cx="94058" cy="26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64" name="Ink 363"/>
              <p14:cNvContentPartPr/>
              <p14:nvPr/>
            </p14:nvContentPartPr>
            <p14:xfrm>
              <a:off x="4589940" y="2388152"/>
              <a:ext cx="4050" cy="270"/>
            </p14:xfrm>
          </p:contentPart>
        </mc:Choice>
        <mc:Fallback>
          <p:pic>
            <p:nvPicPr>
              <p:cNvPr id="364" name="Ink 36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82576" y="2382752"/>
                <a:ext cx="18409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1" name="Ink 370"/>
              <p14:cNvContentPartPr/>
              <p14:nvPr/>
            </p14:nvContentPartPr>
            <p14:xfrm>
              <a:off x="4569204" y="2389016"/>
              <a:ext cx="376920" cy="7560"/>
            </p14:xfrm>
          </p:contentPart>
        </mc:Choice>
        <mc:Fallback>
          <p:pic>
            <p:nvPicPr>
              <p:cNvPr id="371" name="Ink 3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62004" y="2381816"/>
                <a:ext cx="390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3" name="Ink 372"/>
              <p14:cNvContentPartPr/>
              <p14:nvPr/>
            </p14:nvContentPartPr>
            <p14:xfrm>
              <a:off x="5742084" y="2816696"/>
              <a:ext cx="87264" cy="98064"/>
            </p14:xfrm>
          </p:contentPart>
        </mc:Choice>
        <mc:Fallback>
          <p:pic>
            <p:nvPicPr>
              <p:cNvPr id="373" name="Ink 37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34902" y="2809512"/>
                <a:ext cx="101269" cy="112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78" name="Ink 377"/>
              <p14:cNvContentPartPr/>
              <p14:nvPr/>
            </p14:nvContentPartPr>
            <p14:xfrm>
              <a:off x="3739896" y="2842894"/>
              <a:ext cx="65617" cy="1465379"/>
            </p14:xfrm>
          </p:contentPart>
        </mc:Choice>
        <mc:Fallback>
          <p:pic>
            <p:nvPicPr>
              <p:cNvPr id="378" name="Ink 37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32685" y="2835691"/>
                <a:ext cx="79678" cy="14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1" name="Ink 380"/>
              <p14:cNvContentPartPr/>
              <p14:nvPr/>
            </p14:nvContentPartPr>
            <p14:xfrm>
              <a:off x="3827676" y="2874584"/>
              <a:ext cx="216" cy="3456"/>
            </p14:xfrm>
          </p:contentPart>
        </mc:Choice>
        <mc:Fallback>
          <p:pic>
            <p:nvPicPr>
              <p:cNvPr id="381" name="Ink 38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23356" y="2869267"/>
                <a:ext cx="8640" cy="13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85" name="Ink 384"/>
              <p14:cNvContentPartPr/>
              <p14:nvPr/>
            </p14:nvContentPartPr>
            <p14:xfrm>
              <a:off x="3803700" y="2834840"/>
              <a:ext cx="123120" cy="256824"/>
            </p14:xfrm>
          </p:contentPart>
        </mc:Choice>
        <mc:Fallback>
          <p:pic>
            <p:nvPicPr>
              <p:cNvPr id="385" name="Ink 38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96500" y="2827636"/>
                <a:ext cx="137160" cy="270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9" name="Ink 388"/>
              <p14:cNvContentPartPr/>
              <p14:nvPr/>
            </p14:nvContentPartPr>
            <p14:xfrm>
              <a:off x="3814630" y="2866592"/>
              <a:ext cx="100872" cy="200880"/>
            </p14:xfrm>
          </p:contentPart>
        </mc:Choice>
        <mc:Fallback>
          <p:pic>
            <p:nvPicPr>
              <p:cNvPr id="389" name="Ink 38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7425" y="2859392"/>
                <a:ext cx="114922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0CED40-D638-4DA0-91B0-74C0B3D8037F}"/>
                  </a:ext>
                </a:extLst>
              </p14:cNvPr>
              <p14:cNvContentPartPr/>
              <p14:nvPr/>
            </p14:nvContentPartPr>
            <p14:xfrm>
              <a:off x="2744553" y="4578713"/>
              <a:ext cx="585787" cy="211137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0CED40-D638-4DA0-91B0-74C0B3D8037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37361" y="4571544"/>
                <a:ext cx="599811" cy="2251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0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916930-F3B0-4808-BD21-EBFACC7C9CA5}"/>
              </a:ext>
            </a:extLst>
          </p:cNvPr>
          <p:cNvSpPr/>
          <p:nvPr/>
        </p:nvSpPr>
        <p:spPr>
          <a:xfrm>
            <a:off x="593454" y="1379078"/>
            <a:ext cx="7393259" cy="4626435"/>
          </a:xfrm>
          <a:prstGeom prst="rect">
            <a:avLst/>
          </a:prstGeom>
          <a:solidFill>
            <a:srgbClr val="3C2A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21" y="571156"/>
            <a:ext cx="7527232" cy="807922"/>
          </a:xfrm>
        </p:spPr>
        <p:txBody>
          <a:bodyPr/>
          <a:lstStyle/>
          <a:p>
            <a:r>
              <a:rPr lang="en-US" dirty="0">
                <a:ln w="13462">
                  <a:solidFill>
                    <a:schemeClr val="bg1"/>
                  </a:solidFill>
                  <a:prstDash val="solid"/>
                </a:ln>
              </a:rPr>
              <a:t>Illustration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087" t="40155" r="36075" b="37364"/>
          <a:stretch/>
        </p:blipFill>
        <p:spPr>
          <a:xfrm>
            <a:off x="3282514" y="1704931"/>
            <a:ext cx="1262906" cy="847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297" t="45117" r="30494" b="33023"/>
          <a:stretch/>
        </p:blipFill>
        <p:spPr>
          <a:xfrm>
            <a:off x="5721925" y="3237527"/>
            <a:ext cx="621696" cy="626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5414341" y="1704931"/>
            <a:ext cx="1262906" cy="847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1400671" y="4343178"/>
            <a:ext cx="1262906" cy="847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5087" t="40155" r="36075" b="37364"/>
          <a:stretch/>
        </p:blipFill>
        <p:spPr>
          <a:xfrm>
            <a:off x="3282513" y="4345113"/>
            <a:ext cx="1262906" cy="84778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5336118" y="4404234"/>
            <a:ext cx="1419350" cy="725671"/>
          </a:xfrm>
          <a:prstGeom prst="cloud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Berlin Sans FB Demi" panose="020E0802020502020306" pitchFamily="34" charset="0"/>
              </a:rPr>
              <a:t>Internet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1377" y="5190961"/>
            <a:ext cx="7814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Hacker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4145" y="2552714"/>
            <a:ext cx="8359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1203" y="2534785"/>
            <a:ext cx="852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4099" y="5206153"/>
            <a:ext cx="8359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Server 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5" name="Ink 224"/>
              <p14:cNvContentPartPr/>
              <p14:nvPr/>
            </p14:nvContentPartPr>
            <p14:xfrm>
              <a:off x="4840284" y="2444202"/>
              <a:ext cx="32940" cy="59157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3123" y="2437005"/>
                <a:ext cx="46904" cy="605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3" name="Ink 262"/>
              <p14:cNvContentPartPr/>
              <p14:nvPr/>
            </p14:nvContentPartPr>
            <p14:xfrm>
              <a:off x="5951604" y="3899126"/>
              <a:ext cx="77436" cy="441126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4401" y="3891924"/>
                <a:ext cx="91483" cy="455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4" name="Ink 263"/>
              <p14:cNvContentPartPr/>
              <p14:nvPr/>
            </p14:nvContentPartPr>
            <p14:xfrm>
              <a:off x="6076614" y="3935306"/>
              <a:ext cx="63126" cy="409806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9441" y="3928110"/>
                <a:ext cx="77114" cy="423838"/>
              </a:xfrm>
              <a:prstGeom prst="rect">
                <a:avLst/>
              </a:prstGeom>
            </p:spPr>
          </p:pic>
        </mc:Fallback>
      </mc:AlternateContent>
      <p:sp>
        <p:nvSpPr>
          <p:cNvPr id="283" name="TextBox 282"/>
          <p:cNvSpPr txBox="1"/>
          <p:nvPr/>
        </p:nvSpPr>
        <p:spPr>
          <a:xfrm>
            <a:off x="696074" y="2369680"/>
            <a:ext cx="2125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All computers in this system have been compromised due to the initial outside trust relationship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8" name="Ink 337"/>
              <p14:cNvContentPartPr/>
              <p14:nvPr/>
            </p14:nvContentPartPr>
            <p14:xfrm>
              <a:off x="2172036" y="5459240"/>
              <a:ext cx="5184" cy="198720"/>
            </p14:xfrm>
          </p:contentPart>
        </mc:Choice>
        <mc:Fallback>
          <p:pic>
            <p:nvPicPr>
              <p:cNvPr id="338" name="Ink 3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65124" y="5452040"/>
                <a:ext cx="18662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9" name="Ink 338"/>
              <p14:cNvContentPartPr/>
              <p14:nvPr/>
            </p14:nvContentPartPr>
            <p14:xfrm>
              <a:off x="2184991" y="5604362"/>
              <a:ext cx="3766613" cy="51699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77790" y="5597131"/>
                <a:ext cx="3780654" cy="65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0" name="Ink 339"/>
              <p14:cNvContentPartPr/>
              <p14:nvPr/>
            </p14:nvContentPartPr>
            <p14:xfrm>
              <a:off x="2081325" y="5697242"/>
              <a:ext cx="3947716" cy="34290"/>
            </p14:xfrm>
          </p:contentPart>
        </mc:Choice>
        <mc:Fallback>
          <p:pic>
            <p:nvPicPr>
              <p:cNvPr id="340" name="Ink 3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74124" y="5690023"/>
                <a:ext cx="3961757" cy="48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3" name="Ink 342"/>
              <p14:cNvContentPartPr/>
              <p14:nvPr/>
            </p14:nvContentPartPr>
            <p14:xfrm>
              <a:off x="2089092" y="5681720"/>
              <a:ext cx="5184" cy="3456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82993" y="5675436"/>
                <a:ext cx="17077" cy="1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5" name="Ink 344"/>
              <p14:cNvContentPartPr/>
              <p14:nvPr/>
            </p14:nvContentPartPr>
            <p14:xfrm>
              <a:off x="2018892" y="5465720"/>
              <a:ext cx="70632" cy="256176"/>
            </p14:xfrm>
          </p:contentPart>
        </mc:Choice>
        <mc:Fallback>
          <p:pic>
            <p:nvPicPr>
              <p:cNvPr id="345" name="Ink 34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11685" y="5458514"/>
                <a:ext cx="84686" cy="270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47" name="Ink 346"/>
              <p14:cNvContentPartPr/>
              <p14:nvPr/>
            </p14:nvContentPartPr>
            <p14:xfrm>
              <a:off x="5832129" y="5206154"/>
              <a:ext cx="108648" cy="403056"/>
            </p14:xfrm>
          </p:contentPart>
        </mc:Choice>
        <mc:Fallback>
          <p:pic>
            <p:nvPicPr>
              <p:cNvPr id="347" name="Ink 34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24934" y="5198950"/>
                <a:ext cx="122679" cy="417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0" name="Ink 349"/>
              <p14:cNvContentPartPr/>
              <p14:nvPr/>
            </p14:nvContentPartPr>
            <p14:xfrm>
              <a:off x="6028824" y="5206154"/>
              <a:ext cx="216" cy="502006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24504" y="5198952"/>
                <a:ext cx="8640" cy="516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1" name="Ink 350"/>
              <p14:cNvContentPartPr/>
              <p14:nvPr/>
            </p14:nvContentPartPr>
            <p14:xfrm rot="5400000">
              <a:off x="4863518" y="4331376"/>
              <a:ext cx="77436" cy="705812"/>
            </p14:xfrm>
          </p:contentPart>
        </mc:Choice>
        <mc:Fallback>
          <p:pic>
            <p:nvPicPr>
              <p:cNvPr id="351" name="Ink 35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 rot="5400000">
                <a:off x="4856315" y="4324174"/>
                <a:ext cx="91483" cy="71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2" name="Ink 351"/>
              <p14:cNvContentPartPr/>
              <p14:nvPr/>
            </p14:nvContentPartPr>
            <p14:xfrm rot="5400000">
              <a:off x="4863518" y="4331377"/>
              <a:ext cx="77436" cy="705812"/>
            </p14:xfrm>
          </p:contentPart>
        </mc:Choice>
        <mc:Fallback>
          <p:pic>
            <p:nvPicPr>
              <p:cNvPr id="352" name="Ink 3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 rot="5400000">
                <a:off x="4856315" y="4324175"/>
                <a:ext cx="91483" cy="719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3" name="Ink 352"/>
              <p14:cNvContentPartPr/>
              <p14:nvPr/>
            </p14:nvContentPartPr>
            <p14:xfrm rot="16200000">
              <a:off x="4859607" y="4466868"/>
              <a:ext cx="77436" cy="705812"/>
            </p14:xfrm>
          </p:contentPart>
        </mc:Choice>
        <mc:Fallback>
          <p:pic>
            <p:nvPicPr>
              <p:cNvPr id="353" name="Ink 35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 rot="16200000">
                <a:off x="4852404" y="4459670"/>
                <a:ext cx="91483" cy="719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54" name="Ink 353"/>
              <p14:cNvContentPartPr/>
              <p14:nvPr/>
            </p14:nvContentPartPr>
            <p14:xfrm>
              <a:off x="5948008" y="2838552"/>
              <a:ext cx="36642" cy="366984"/>
            </p14:xfrm>
          </p:contentPart>
        </mc:Choice>
        <mc:Fallback>
          <p:pic>
            <p:nvPicPr>
              <p:cNvPr id="354" name="Ink 3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40893" y="2831349"/>
                <a:ext cx="50516" cy="381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6" name="Ink 355"/>
              <p14:cNvContentPartPr/>
              <p14:nvPr/>
            </p14:nvContentPartPr>
            <p14:xfrm rot="10800000">
              <a:off x="6030409" y="2841210"/>
              <a:ext cx="36642" cy="366984"/>
            </p14:xfrm>
          </p:contentPart>
        </mc:Choice>
        <mc:Fallback>
          <p:pic>
            <p:nvPicPr>
              <p:cNvPr id="356" name="Ink 35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 rot="10800000">
                <a:off x="6023294" y="2834014"/>
                <a:ext cx="50516" cy="38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7" name="Ink 356"/>
              <p14:cNvContentPartPr/>
              <p14:nvPr/>
            </p14:nvContentPartPr>
            <p14:xfrm>
              <a:off x="4856754" y="3007557"/>
              <a:ext cx="1084050" cy="34290"/>
            </p14:xfrm>
          </p:contentPart>
        </mc:Choice>
        <mc:Fallback>
          <p:pic>
            <p:nvPicPr>
              <p:cNvPr id="357" name="Ink 3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49553" y="3000413"/>
                <a:ext cx="1098091" cy="48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61" name="Ink 360"/>
              <p14:cNvContentPartPr/>
              <p14:nvPr/>
            </p14:nvContentPartPr>
            <p14:xfrm>
              <a:off x="4945284" y="2923677"/>
              <a:ext cx="886845" cy="34290"/>
            </p14:xfrm>
          </p:contentPart>
        </mc:Choice>
        <mc:Fallback>
          <p:pic>
            <p:nvPicPr>
              <p:cNvPr id="361" name="Ink 36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38083" y="2916533"/>
                <a:ext cx="900888" cy="48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62" name="Ink 361"/>
              <p14:cNvContentPartPr/>
              <p14:nvPr/>
            </p14:nvContentPartPr>
            <p14:xfrm rot="16200000">
              <a:off x="4674011" y="2644820"/>
              <a:ext cx="557715" cy="34289"/>
            </p14:xfrm>
          </p:contentPart>
        </mc:Choice>
        <mc:Fallback>
          <p:pic>
            <p:nvPicPr>
              <p:cNvPr id="362" name="Ink 36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 rot="16200000">
                <a:off x="4666819" y="2637601"/>
                <a:ext cx="571739" cy="48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63" name="Ink 362"/>
              <p14:cNvContentPartPr/>
              <p14:nvPr/>
            </p14:nvContentPartPr>
            <p14:xfrm rot="16200000">
              <a:off x="4667932" y="2358982"/>
              <a:ext cx="80057" cy="250286"/>
            </p14:xfrm>
          </p:contentPart>
        </mc:Choice>
        <mc:Fallback>
          <p:pic>
            <p:nvPicPr>
              <p:cNvPr id="363" name="Ink 36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 rot="16200000">
                <a:off x="4660752" y="2351790"/>
                <a:ext cx="94058" cy="26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64" name="Ink 363"/>
              <p14:cNvContentPartPr/>
              <p14:nvPr/>
            </p14:nvContentPartPr>
            <p14:xfrm>
              <a:off x="4589940" y="2388152"/>
              <a:ext cx="4050" cy="270"/>
            </p14:xfrm>
          </p:contentPart>
        </mc:Choice>
        <mc:Fallback>
          <p:pic>
            <p:nvPicPr>
              <p:cNvPr id="364" name="Ink 36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82576" y="2382752"/>
                <a:ext cx="18409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71" name="Ink 370"/>
              <p14:cNvContentPartPr/>
              <p14:nvPr/>
            </p14:nvContentPartPr>
            <p14:xfrm>
              <a:off x="4569204" y="2389016"/>
              <a:ext cx="376920" cy="7560"/>
            </p14:xfrm>
          </p:contentPart>
        </mc:Choice>
        <mc:Fallback>
          <p:pic>
            <p:nvPicPr>
              <p:cNvPr id="371" name="Ink 3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62004" y="2381816"/>
                <a:ext cx="3909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3" name="Ink 372"/>
              <p14:cNvContentPartPr/>
              <p14:nvPr/>
            </p14:nvContentPartPr>
            <p14:xfrm>
              <a:off x="5742084" y="2816696"/>
              <a:ext cx="87264" cy="98064"/>
            </p14:xfrm>
          </p:contentPart>
        </mc:Choice>
        <mc:Fallback>
          <p:pic>
            <p:nvPicPr>
              <p:cNvPr id="373" name="Ink 37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34902" y="2809512"/>
                <a:ext cx="101269" cy="112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78" name="Ink 377"/>
              <p14:cNvContentPartPr/>
              <p14:nvPr/>
            </p14:nvContentPartPr>
            <p14:xfrm>
              <a:off x="3739896" y="2842894"/>
              <a:ext cx="65617" cy="1465379"/>
            </p14:xfrm>
          </p:contentPart>
        </mc:Choice>
        <mc:Fallback>
          <p:pic>
            <p:nvPicPr>
              <p:cNvPr id="378" name="Ink 37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32685" y="2835691"/>
                <a:ext cx="79678" cy="14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81" name="Ink 380"/>
              <p14:cNvContentPartPr/>
              <p14:nvPr/>
            </p14:nvContentPartPr>
            <p14:xfrm>
              <a:off x="3827676" y="2874584"/>
              <a:ext cx="216" cy="3456"/>
            </p14:xfrm>
          </p:contentPart>
        </mc:Choice>
        <mc:Fallback>
          <p:pic>
            <p:nvPicPr>
              <p:cNvPr id="381" name="Ink 38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23356" y="2869267"/>
                <a:ext cx="8640" cy="13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85" name="Ink 384"/>
              <p14:cNvContentPartPr/>
              <p14:nvPr/>
            </p14:nvContentPartPr>
            <p14:xfrm>
              <a:off x="3803700" y="2834840"/>
              <a:ext cx="123120" cy="256824"/>
            </p14:xfrm>
          </p:contentPart>
        </mc:Choice>
        <mc:Fallback>
          <p:pic>
            <p:nvPicPr>
              <p:cNvPr id="385" name="Ink 38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96500" y="2827636"/>
                <a:ext cx="137160" cy="270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9" name="Ink 388"/>
              <p14:cNvContentPartPr/>
              <p14:nvPr/>
            </p14:nvContentPartPr>
            <p14:xfrm>
              <a:off x="3814630" y="2866592"/>
              <a:ext cx="100872" cy="200880"/>
            </p14:xfrm>
          </p:contentPart>
        </mc:Choice>
        <mc:Fallback>
          <p:pic>
            <p:nvPicPr>
              <p:cNvPr id="389" name="Ink 38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07425" y="2859392"/>
                <a:ext cx="114922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0CED40-D638-4DA0-91B0-74C0B3D8037F}"/>
                  </a:ext>
                </a:extLst>
              </p14:cNvPr>
              <p14:cNvContentPartPr/>
              <p14:nvPr/>
            </p14:nvContentPartPr>
            <p14:xfrm>
              <a:off x="2744553" y="4578713"/>
              <a:ext cx="585787" cy="211137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0CED40-D638-4DA0-91B0-74C0B3D8037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37361" y="4571544"/>
                <a:ext cx="599811" cy="2251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8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unit, students will be able to:</a:t>
            </a:r>
          </a:p>
          <a:p>
            <a:pPr lvl="1"/>
            <a:r>
              <a:rPr lang="en-US" dirty="0"/>
              <a:t>Identify different kinds of trust relationships.</a:t>
            </a:r>
          </a:p>
          <a:p>
            <a:pPr lvl="1"/>
            <a:r>
              <a:rPr lang="en-US" dirty="0"/>
              <a:t>Understand how trust relationships are exploited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6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trust?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 A trust is a relationship established between domains and usually set up by a system administrator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What is a domain?</a:t>
            </a:r>
          </a:p>
          <a:p>
            <a:pPr lvl="2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/>
              <a:t>A network comprised of users, computers, printers, etc. that share data via network resources</a:t>
            </a:r>
          </a:p>
          <a:p>
            <a:pPr lvl="3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For example: A company would want to set up a domain</a:t>
            </a:r>
          </a:p>
          <a:p>
            <a:pPr lvl="3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There can be small domains or domains within larger domains</a:t>
            </a:r>
          </a:p>
          <a:p>
            <a:pPr lvl="2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/>
              <a:t>Domains make it easier for a group to share resources with each other</a:t>
            </a:r>
          </a:p>
          <a:p>
            <a:pPr lvl="2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/>
              <a:t>Trust relationships authenticate the connection for those domains so even more sharing can occur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Most trust relationships are set by a system administrator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Others are set up automatically by Windows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Uses Window’s Active Directory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Stores information about network components so users can easily find things within the network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Basically a table of contents for the network</a:t>
            </a:r>
          </a:p>
          <a:p>
            <a:pPr lvl="2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Shows users and groups, DNS zones, shared printers, domains, and trust relationships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Used on servers. Not too relevant for home PCs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To watch a trust relationship being set up: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https://youtu.be/sNdptTyj7Z0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E5C98-219C-4CF6-AB9D-5E9C091A6DA2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 you set up a trust relationship?</a:t>
            </a:r>
          </a:p>
        </p:txBody>
      </p:sp>
    </p:spTree>
    <p:extLst>
      <p:ext uri="{BB962C8B-B14F-4D97-AF65-F5344CB8AC3E}">
        <p14:creationId xmlns:p14="http://schemas.microsoft.com/office/powerpoint/2010/main" val="15747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In short, access resources from others without having to authenticate each time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Trust relationships make it possible for users in one domain to be authenticated by another domain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Why? To access resources in the other domain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When users are created, they are authenticated once to a domain controller instead of authenticating to each individual server and service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The domain controller is a central server that responds to security authentication requests for a domain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In order for users to access resources outside of their domain, we must set up a trust relationship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BD7B36-177B-4617-8243-A8CB66C52C12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do we use trust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52149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2D6858-6BA2-4966-B522-ECA66CDF7756}"/>
              </a:ext>
            </a:extLst>
          </p:cNvPr>
          <p:cNvSpPr/>
          <p:nvPr/>
        </p:nvSpPr>
        <p:spPr>
          <a:xfrm>
            <a:off x="4414637" y="1733107"/>
            <a:ext cx="3905340" cy="4120116"/>
          </a:xfrm>
          <a:prstGeom prst="rect">
            <a:avLst/>
          </a:prstGeom>
          <a:solidFill>
            <a:srgbClr val="3C2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n w="13462">
                  <a:solidFill>
                    <a:schemeClr val="bg1"/>
                  </a:solidFill>
                  <a:prstDash val="solid"/>
                </a:ln>
              </a:rPr>
              <a:t>The forests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63894" t="38077" r="16274" b="33334"/>
          <a:stretch/>
        </p:blipFill>
        <p:spPr>
          <a:xfrm>
            <a:off x="5754814" y="2664069"/>
            <a:ext cx="2431436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2812" t="44231" r="18510" b="28333"/>
          <a:stretch/>
        </p:blipFill>
        <p:spPr>
          <a:xfrm>
            <a:off x="5856365" y="2664069"/>
            <a:ext cx="2329886" cy="19716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3606" t="44487" r="18582" b="28077"/>
          <a:stretch/>
        </p:blipFill>
        <p:spPr>
          <a:xfrm>
            <a:off x="5916000" y="2664069"/>
            <a:ext cx="2270250" cy="19716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0172" y="2329141"/>
            <a:ext cx="1115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Forest</a:t>
            </a:r>
          </a:p>
        </p:txBody>
      </p:sp>
      <p:cxnSp>
        <p:nvCxnSpPr>
          <p:cNvPr id="20" name="Connector: Elbow 19"/>
          <p:cNvCxnSpPr>
            <a:endCxn id="17" idx="0"/>
          </p:cNvCxnSpPr>
          <p:nvPr/>
        </p:nvCxnSpPr>
        <p:spPr>
          <a:xfrm>
            <a:off x="6124720" y="2467642"/>
            <a:ext cx="926405" cy="196427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24151" y="2789417"/>
            <a:ext cx="1332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C000"/>
                </a:solidFill>
                <a:latin typeface="Bookman Old Style" panose="02050604050505020204" pitchFamily="18" charset="0"/>
              </a:rPr>
              <a:t>Domain Trees</a:t>
            </a:r>
          </a:p>
        </p:txBody>
      </p:sp>
      <p:cxnSp>
        <p:nvCxnSpPr>
          <p:cNvPr id="23" name="Connector: Elbow 22"/>
          <p:cNvCxnSpPr>
            <a:cxnSpLocks/>
          </p:cNvCxnSpPr>
          <p:nvPr/>
        </p:nvCxnSpPr>
        <p:spPr>
          <a:xfrm>
            <a:off x="5315452" y="3043333"/>
            <a:ext cx="1149193" cy="224342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5856365" y="3088261"/>
            <a:ext cx="1526650" cy="0"/>
          </a:xfrm>
          <a:prstGeom prst="line">
            <a:avLst/>
          </a:prstGeom>
          <a:ln w="2857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77052" y="3078343"/>
            <a:ext cx="5963" cy="22393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80418" y="4588959"/>
            <a:ext cx="1318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99CC"/>
                </a:solidFill>
                <a:latin typeface="Bookman Old Style" panose="02050604050505020204" pitchFamily="18" charset="0"/>
              </a:rPr>
              <a:t>Child domains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464645" y="3910551"/>
            <a:ext cx="918370" cy="725193"/>
            <a:chOff x="7903604" y="4071068"/>
            <a:chExt cx="1224493" cy="966924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8277309" y="4816924"/>
              <a:ext cx="850788" cy="0"/>
            </a:xfrm>
            <a:prstGeom prst="line">
              <a:avLst/>
            </a:prstGeom>
            <a:ln w="28575">
              <a:solidFill>
                <a:srgbClr val="0099CC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9128097" y="4341412"/>
              <a:ext cx="0" cy="491414"/>
            </a:xfrm>
            <a:prstGeom prst="straightConnector1">
              <a:avLst/>
            </a:prstGeom>
            <a:ln w="28575">
              <a:solidFill>
                <a:srgbClr val="0099CC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8067978" y="4071068"/>
              <a:ext cx="0" cy="745856"/>
            </a:xfrm>
            <a:prstGeom prst="straightConnector1">
              <a:avLst/>
            </a:prstGeom>
            <a:ln w="28575">
              <a:solidFill>
                <a:srgbClr val="0099CC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: Elbow 54"/>
            <p:cNvCxnSpPr/>
            <p:nvPr/>
          </p:nvCxnSpPr>
          <p:spPr>
            <a:xfrm rot="5400000" flipH="1" flipV="1">
              <a:off x="7869390" y="4630069"/>
              <a:ext cx="442137" cy="373710"/>
            </a:xfrm>
            <a:prstGeom prst="bentConnector3">
              <a:avLst/>
            </a:prstGeom>
            <a:ln w="28575">
              <a:solidFill>
                <a:srgbClr val="0099CC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E795497-D415-4562-BE17-9334EF6E1751}"/>
              </a:ext>
            </a:extLst>
          </p:cNvPr>
          <p:cNvSpPr txBox="1">
            <a:spLocks/>
          </p:cNvSpPr>
          <p:nvPr/>
        </p:nvSpPr>
        <p:spPr>
          <a:xfrm>
            <a:off x="528437" y="1474631"/>
            <a:ext cx="3886200" cy="4573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dirty="0"/>
              <a:t>Domains are structured into trees and forests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A </a:t>
            </a:r>
            <a:r>
              <a:rPr lang="en-US" i="1" dirty="0"/>
              <a:t>domain</a:t>
            </a:r>
            <a:r>
              <a:rPr lang="en-US" dirty="0"/>
              <a:t> </a:t>
            </a:r>
            <a:r>
              <a:rPr lang="en-US" i="1" dirty="0"/>
              <a:t>tree</a:t>
            </a:r>
            <a:r>
              <a:rPr lang="en-US" dirty="0"/>
              <a:t> (the parent domain) is a collection of related domains (child domains)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A </a:t>
            </a:r>
            <a:r>
              <a:rPr lang="en-US" i="1" dirty="0"/>
              <a:t>forest</a:t>
            </a:r>
            <a:r>
              <a:rPr lang="en-US" dirty="0"/>
              <a:t> is a collection of domain trees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dirty="0"/>
              <a:t>Small organizations typically have a </a:t>
            </a:r>
            <a:r>
              <a:rPr lang="en-US" sz="2300" u="sng" dirty="0"/>
              <a:t>single domain tree</a:t>
            </a:r>
            <a:r>
              <a:rPr lang="en-US" sz="2300" dirty="0"/>
              <a:t> to branch off of that doubles as the forest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dirty="0"/>
              <a:t>Large organizations have </a:t>
            </a:r>
            <a:r>
              <a:rPr lang="en-US" sz="2300" u="sng" dirty="0"/>
              <a:t>multiple domain trees</a:t>
            </a:r>
            <a:r>
              <a:rPr lang="en-US" sz="2300" dirty="0"/>
              <a:t> usually to separate their multiple companies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If the organization buys out another organization but lets them independently work, then the new organization is considered a forest and they establish a forest trust</a:t>
            </a:r>
          </a:p>
        </p:txBody>
      </p:sp>
    </p:spTree>
    <p:extLst>
      <p:ext uri="{BB962C8B-B14F-4D97-AF65-F5344CB8AC3E}">
        <p14:creationId xmlns:p14="http://schemas.microsoft.com/office/powerpoint/2010/main" val="17084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F0AACFA-C55C-4E98-9BDB-5D71E6B3BA32}"/>
              </a:ext>
            </a:extLst>
          </p:cNvPr>
          <p:cNvSpPr/>
          <p:nvPr/>
        </p:nvSpPr>
        <p:spPr>
          <a:xfrm>
            <a:off x="4747437" y="1573618"/>
            <a:ext cx="4072270" cy="3971261"/>
          </a:xfrm>
          <a:prstGeom prst="rect">
            <a:avLst/>
          </a:prstGeom>
          <a:solidFill>
            <a:srgbClr val="3C2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3462">
                  <a:solidFill>
                    <a:schemeClr val="bg1"/>
                  </a:solidFill>
                  <a:prstDash val="solid"/>
                </a:ln>
              </a:rPr>
              <a:t>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62" y="1811369"/>
            <a:ext cx="4237074" cy="357134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Think of a large company like PepsiCo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This parent company owns many smaller companies such as Pepsi, Mountain Dew, Gatorade, and Tropicana.</a:t>
            </a:r>
          </a:p>
          <a:p>
            <a:pPr lvl="2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These small companies are considered trees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Under each small company is their own collection of domains/departments within the company, like sales, marketing,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1638" t="36015" r="17586" b="32414"/>
          <a:stretch/>
        </p:blipFill>
        <p:spPr>
          <a:xfrm>
            <a:off x="5273449" y="2271214"/>
            <a:ext cx="2982458" cy="254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989994" y="2808005"/>
            <a:ext cx="642626" cy="542261"/>
          </a:xfrm>
          <a:prstGeom prst="ellipse">
            <a:avLst/>
          </a:prstGeom>
          <a:solidFill>
            <a:srgbClr val="2C09FF"/>
          </a:solidFill>
          <a:ln>
            <a:solidFill>
              <a:srgbClr val="2C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/>
              <a:t>Pepsi</a:t>
            </a:r>
            <a:endParaRPr lang="en-US" sz="600" dirty="0"/>
          </a:p>
        </p:txBody>
      </p:sp>
      <p:sp>
        <p:nvSpPr>
          <p:cNvPr id="6" name="Oval 5"/>
          <p:cNvSpPr/>
          <p:nvPr/>
        </p:nvSpPr>
        <p:spPr>
          <a:xfrm>
            <a:off x="7142732" y="3136355"/>
            <a:ext cx="542261" cy="542261"/>
          </a:xfrm>
          <a:prstGeom prst="ellipse">
            <a:avLst/>
          </a:prstGeom>
          <a:solidFill>
            <a:srgbClr val="2C09FF"/>
          </a:solidFill>
          <a:ln>
            <a:solidFill>
              <a:srgbClr val="2C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/>
              <a:t>Mt. Dew</a:t>
            </a:r>
            <a:endParaRPr lang="en-US" sz="600" dirty="0"/>
          </a:p>
        </p:txBody>
      </p:sp>
      <p:sp>
        <p:nvSpPr>
          <p:cNvPr id="7" name="Oval 6"/>
          <p:cNvSpPr/>
          <p:nvPr/>
        </p:nvSpPr>
        <p:spPr>
          <a:xfrm>
            <a:off x="6254290" y="3705421"/>
            <a:ext cx="598147" cy="620803"/>
          </a:xfrm>
          <a:prstGeom prst="ellipse">
            <a:avLst/>
          </a:prstGeom>
          <a:solidFill>
            <a:srgbClr val="2C09FF"/>
          </a:solidFill>
          <a:ln>
            <a:solidFill>
              <a:srgbClr val="2C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/>
              <a:t>Gator-</a:t>
            </a:r>
            <a:r>
              <a:rPr lang="en-US" sz="750" dirty="0" err="1"/>
              <a:t>ade</a:t>
            </a:r>
            <a:endParaRPr lang="en-US" sz="600" dirty="0"/>
          </a:p>
        </p:txBody>
      </p:sp>
      <p:sp>
        <p:nvSpPr>
          <p:cNvPr id="8" name="Isosceles Triangle 7"/>
          <p:cNvSpPr/>
          <p:nvPr/>
        </p:nvSpPr>
        <p:spPr>
          <a:xfrm>
            <a:off x="5653863" y="3407486"/>
            <a:ext cx="263156" cy="271130"/>
          </a:xfrm>
          <a:prstGeom prst="triangl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Isosceles Triangle 8"/>
          <p:cNvSpPr/>
          <p:nvPr/>
        </p:nvSpPr>
        <p:spPr>
          <a:xfrm>
            <a:off x="5869224" y="3790360"/>
            <a:ext cx="263156" cy="271130"/>
          </a:xfrm>
          <a:prstGeom prst="triangl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Isosceles Triangle 10"/>
          <p:cNvSpPr/>
          <p:nvPr/>
        </p:nvSpPr>
        <p:spPr>
          <a:xfrm>
            <a:off x="6735154" y="4302250"/>
            <a:ext cx="263156" cy="271130"/>
          </a:xfrm>
          <a:prstGeom prst="triangl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11"/>
          <p:cNvSpPr/>
          <p:nvPr/>
        </p:nvSpPr>
        <p:spPr>
          <a:xfrm>
            <a:off x="7422594" y="3783964"/>
            <a:ext cx="263156" cy="271130"/>
          </a:xfrm>
          <a:prstGeom prst="triangl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/>
          <p:cNvSpPr/>
          <p:nvPr/>
        </p:nvSpPr>
        <p:spPr>
          <a:xfrm>
            <a:off x="7037528" y="3783963"/>
            <a:ext cx="263156" cy="271130"/>
          </a:xfrm>
          <a:prstGeom prst="triangl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13"/>
          <p:cNvSpPr/>
          <p:nvPr/>
        </p:nvSpPr>
        <p:spPr>
          <a:xfrm>
            <a:off x="7283466" y="4166684"/>
            <a:ext cx="263156" cy="271130"/>
          </a:xfrm>
          <a:prstGeom prst="triangle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5789388" y="3163160"/>
              <a:ext cx="1762560" cy="1130976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2188" y="3155959"/>
                <a:ext cx="1776600" cy="114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45CD1A5-5F2F-4DAF-8577-93F58CAD9284}"/>
                  </a:ext>
                </a:extLst>
              </p14:cNvPr>
              <p14:cNvContentPartPr/>
              <p14:nvPr/>
            </p14:nvContentPartPr>
            <p14:xfrm>
              <a:off x="5796000" y="3147840"/>
              <a:ext cx="1742040" cy="1169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45CD1A5-5F2F-4DAF-8577-93F58CAD92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6640" y="3138480"/>
                <a:ext cx="1760760" cy="11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8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0D06BC-92CB-4E07-8218-D27334485042}"/>
              </a:ext>
            </a:extLst>
          </p:cNvPr>
          <p:cNvSpPr/>
          <p:nvPr/>
        </p:nvSpPr>
        <p:spPr>
          <a:xfrm>
            <a:off x="4850645" y="1945757"/>
            <a:ext cx="3564857" cy="3997843"/>
          </a:xfrm>
          <a:prstGeom prst="rect">
            <a:avLst/>
          </a:prstGeom>
          <a:solidFill>
            <a:srgbClr val="3C2E2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239" y="748773"/>
            <a:ext cx="5968748" cy="807922"/>
          </a:xfrm>
        </p:spPr>
        <p:txBody>
          <a:bodyPr>
            <a:normAutofit/>
          </a:bodyPr>
          <a:lstStyle/>
          <a:p>
            <a:r>
              <a:rPr lang="en-US" dirty="0">
                <a:ln w="13462">
                  <a:noFill/>
                  <a:prstDash val="solid"/>
                </a:ln>
                <a:solidFill>
                  <a:sysClr val="windowText" lastClr="000000"/>
                </a:solidFill>
              </a:rPr>
              <a:t>Types of trusts </a:t>
            </a:r>
            <a:r>
              <a:rPr lang="en-US" dirty="0">
                <a:solidFill>
                  <a:sysClr val="windowText" lastClr="000000"/>
                </a:solidFill>
              </a:rPr>
              <a:t>(administrator set)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700" y="2043672"/>
            <a:ext cx="4187694" cy="3452937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dirty="0"/>
              <a:t>External trust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Provides access to resources that are located in a domain that’s in a different forest, assuming the two domains are not joined by a forest trust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Useful for upgrading systems, like going from Windows NT 4.0 to Windows Server 2012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300" dirty="0"/>
              <a:t>Shortcut trust 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Trust between domains in the same large or complex forest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Improves user logon times</a:t>
            </a:r>
          </a:p>
          <a:p>
            <a:pPr lvl="2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Wont have to go through other domains to get to the one you want. This creates a “shortcut” to the right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349" b="71456" l="63685" r="81412"/>
                    </a14:imgEffect>
                  </a14:imgLayer>
                </a14:imgProps>
              </a:ext>
            </a:extLst>
          </a:blip>
          <a:srcRect l="63606" t="44487" r="18582" b="28077"/>
          <a:stretch/>
        </p:blipFill>
        <p:spPr>
          <a:xfrm>
            <a:off x="5623909" y="3457100"/>
            <a:ext cx="2256140" cy="1959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199" b="73180" l="63200" r="81250"/>
                    </a14:imgEffect>
                  </a14:imgLayer>
                </a14:imgProps>
              </a:ext>
            </a:extLst>
          </a:blip>
          <a:srcRect l="63606" t="44487" r="18582" b="28077"/>
          <a:stretch/>
        </p:blipFill>
        <p:spPr>
          <a:xfrm>
            <a:off x="5148460" y="2303112"/>
            <a:ext cx="1419853" cy="12331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 rot="16671130">
              <a:off x="5907478" y="3358571"/>
              <a:ext cx="634176" cy="355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6671130">
                <a:off x="5900276" y="3351371"/>
                <a:ext cx="648221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6061571" y="3191589"/>
              <a:ext cx="928368" cy="1584144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4369" y="3184388"/>
                <a:ext cx="942412" cy="1598185"/>
              </a:xfrm>
              <a:prstGeom prst="rect">
                <a:avLst/>
              </a:prstGeom>
            </p:spPr>
          </p:pic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6224566" y="3112477"/>
            <a:ext cx="725753" cy="344623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50262" y="2867323"/>
            <a:ext cx="11869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aiandra GD" panose="020E0502030308020204" pitchFamily="34" charset="0"/>
              </a:rPr>
              <a:t>External trust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36" b="42337" l="76293" r="79849"/>
                    </a14:imgEffect>
                  </a14:imgLayer>
                </a14:imgProps>
              </a:ext>
            </a:extLst>
          </a:blip>
          <a:srcRect l="76002" t="35513" r="20385" b="57564"/>
          <a:stretch/>
        </p:blipFill>
        <p:spPr>
          <a:xfrm>
            <a:off x="6633074" y="4357679"/>
            <a:ext cx="317187" cy="341873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V="1">
            <a:off x="6568313" y="4775733"/>
            <a:ext cx="322659" cy="743639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41901" y="5460724"/>
            <a:ext cx="14528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aiandra GD" panose="020E0502030308020204" pitchFamily="34" charset="0"/>
              </a:rPr>
              <a:t>Shortcut trust</a:t>
            </a:r>
          </a:p>
        </p:txBody>
      </p:sp>
    </p:spTree>
    <p:extLst>
      <p:ext uri="{BB962C8B-B14F-4D97-AF65-F5344CB8AC3E}">
        <p14:creationId xmlns:p14="http://schemas.microsoft.com/office/powerpoint/2010/main" val="24324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2DA7C0-0686-4F8E-A95F-42A52A273DCA}"/>
              </a:ext>
            </a:extLst>
          </p:cNvPr>
          <p:cNvSpPr/>
          <p:nvPr/>
        </p:nvSpPr>
        <p:spPr>
          <a:xfrm>
            <a:off x="4779335" y="1601428"/>
            <a:ext cx="3779874" cy="3853088"/>
          </a:xfrm>
          <a:prstGeom prst="rect">
            <a:avLst/>
          </a:prstGeom>
          <a:solidFill>
            <a:srgbClr val="3D2E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31" y="793506"/>
            <a:ext cx="5968748" cy="807922"/>
          </a:xfrm>
        </p:spPr>
        <p:txBody>
          <a:bodyPr>
            <a:normAutofit/>
          </a:bodyPr>
          <a:lstStyle/>
          <a:p>
            <a:r>
              <a:rPr lang="en-US" dirty="0"/>
              <a:t>Types of trusts (administrator set)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98" y="2001579"/>
            <a:ext cx="4187694" cy="3452937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Realm trust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Form a trust between a non-windows Kerberos V5 realm (user) and an active directory domain (Windows domain)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Useful for cross-platform interoperability</a:t>
            </a:r>
          </a:p>
          <a:p>
            <a:pPr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Forest trust </a:t>
            </a:r>
          </a:p>
          <a:p>
            <a:pPr lvl="1"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Share resources between two forests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606" t="44487" r="18582" b="28077"/>
          <a:stretch/>
        </p:blipFill>
        <p:spPr>
          <a:xfrm>
            <a:off x="6576008" y="1981643"/>
            <a:ext cx="1733436" cy="1505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49" b="71264" l="62716" r="81142"/>
                    </a14:imgEffect>
                  </a14:imgLayer>
                </a14:imgProps>
              </a:ext>
            </a:extLst>
          </a:blip>
          <a:srcRect l="63606" t="44487" r="18582" b="28077"/>
          <a:stretch/>
        </p:blipFill>
        <p:spPr>
          <a:xfrm>
            <a:off x="5461582" y="3826808"/>
            <a:ext cx="1721552" cy="14951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/>
              <p14:cNvContentPartPr/>
              <p14:nvPr/>
            </p14:nvContentPartPr>
            <p14:xfrm rot="20798688">
              <a:off x="6518421" y="3434226"/>
              <a:ext cx="534384" cy="324648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20798688">
                <a:off x="6511219" y="3427020"/>
                <a:ext cx="548428" cy="338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6195275" y="2744037"/>
              <a:ext cx="825282" cy="1074168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88077" y="2736837"/>
                <a:ext cx="839319" cy="1088207"/>
              </a:xfrm>
              <a:prstGeom prst="rect">
                <a:avLst/>
              </a:prstGeom>
            </p:spPr>
          </p:pic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6897529" y="3594914"/>
            <a:ext cx="521840" cy="366819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58450" y="3916627"/>
            <a:ext cx="10023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aiandra GD" panose="020E0502030308020204" pitchFamily="34" charset="0"/>
              </a:rPr>
              <a:t>Forest trust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/>
          <a:srcRect l="45938" t="35242" r="45264" b="54487"/>
          <a:stretch/>
        </p:blipFill>
        <p:spPr>
          <a:xfrm>
            <a:off x="4987213" y="2470805"/>
            <a:ext cx="1222772" cy="8029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136522" y="2613809"/>
            <a:ext cx="9532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Maiandra GD" panose="020E0502030308020204" pitchFamily="34" charset="0"/>
              </a:rPr>
              <a:t>Non-Windows Kerberos V5 realm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Ink 42"/>
              <p14:cNvContentPartPr/>
              <p14:nvPr/>
            </p14:nvContentPartPr>
            <p14:xfrm rot="1415113">
              <a:off x="6233596" y="2645746"/>
              <a:ext cx="716173" cy="312668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rot="1415113">
                <a:off x="6226395" y="2638550"/>
                <a:ext cx="730216" cy="326700"/>
              </a:xfrm>
              <a:prstGeom prst="rect">
                <a:avLst/>
              </a:prstGeom>
            </p:spPr>
          </p:pic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6209984" y="2143125"/>
            <a:ext cx="278168" cy="591249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89151" y="1926336"/>
            <a:ext cx="1493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aiandra GD" panose="020E0502030308020204" pitchFamily="34" charset="0"/>
              </a:rPr>
              <a:t>Realm trust</a:t>
            </a:r>
          </a:p>
        </p:txBody>
      </p:sp>
    </p:spTree>
    <p:extLst>
      <p:ext uri="{BB962C8B-B14F-4D97-AF65-F5344CB8AC3E}">
        <p14:creationId xmlns:p14="http://schemas.microsoft.com/office/powerpoint/2010/main" val="40348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2193</TotalTime>
  <Words>931</Words>
  <Application>Microsoft Office PowerPoint</Application>
  <PresentationFormat>On-screen Show (4:3)</PresentationFormat>
  <Paragraphs>124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Berlin Sans FB Demi</vt:lpstr>
      <vt:lpstr>Bookman Old Style</vt:lpstr>
      <vt:lpstr>Calibri</vt:lpstr>
      <vt:lpstr>Calibri Light</vt:lpstr>
      <vt:lpstr>Courier New</vt:lpstr>
      <vt:lpstr>Maiandra GD</vt:lpstr>
      <vt:lpstr>PP_C5Modules_CC_License_standard</vt:lpstr>
      <vt:lpstr>  Vulnerabilities</vt:lpstr>
      <vt:lpstr>Learning Outcomes</vt:lpstr>
      <vt:lpstr>What is trust?</vt:lpstr>
      <vt:lpstr>PowerPoint Presentation</vt:lpstr>
      <vt:lpstr>PowerPoint Presentation</vt:lpstr>
      <vt:lpstr>The forests</vt:lpstr>
      <vt:lpstr>Real World</vt:lpstr>
      <vt:lpstr>Types of trusts (administrator set)</vt:lpstr>
      <vt:lpstr>Types of trusts (administrator set)</vt:lpstr>
      <vt:lpstr>Types of trusts (automatically set)</vt:lpstr>
      <vt:lpstr>PowerPoint Presentation</vt:lpstr>
      <vt:lpstr>Illustration</vt:lpstr>
      <vt:lpstr>Illustration</vt:lpstr>
      <vt:lpstr>Illustration</vt:lpstr>
      <vt:lpstr>Illustration</vt:lpstr>
    </vt:vector>
  </TitlesOfParts>
  <Company>University of California at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Danica Hahn</cp:lastModifiedBy>
  <cp:revision>201</cp:revision>
  <cp:lastPrinted>2016-07-18T16:40:10Z</cp:lastPrinted>
  <dcterms:created xsi:type="dcterms:W3CDTF">2016-07-03T20:12:42Z</dcterms:created>
  <dcterms:modified xsi:type="dcterms:W3CDTF">2017-07-27T18:53:47Z</dcterms:modified>
</cp:coreProperties>
</file>