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73" r:id="rId10"/>
    <p:sldId id="274" r:id="rId11"/>
    <p:sldId id="275" r:id="rId12"/>
    <p:sldId id="272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83" autoAdjust="0"/>
    <p:restoredTop sz="94660"/>
  </p:normalViewPr>
  <p:slideViewPr>
    <p:cSldViewPr snapToGrid="0">
      <p:cViewPr varScale="1">
        <p:scale>
          <a:sx n="78" d="100"/>
          <a:sy n="78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22:41:32.198"/>
    </inkml:context>
    <inkml:brush xml:id="br0">
      <inkml:brushProperty name="width" value="0.02646" units="cm"/>
      <inkml:brushProperty name="height" value="0.05292" units="cm"/>
      <inkml:brushProperty name="color" value="#FF00FF"/>
      <inkml:brushProperty name="tip" value="rectangle"/>
      <inkml:brushProperty name="rasterOp" value="maskPen"/>
    </inkml:brush>
  </inkml:definitions>
  <inkml:trace contextRef="#ctx0" brushRef="#br0">15 15 3714,'0'0'1392,"0"0"-127,0 0-513,0-14-336,0 14-47,0 0-97,0 0-80,0 0 112,0 0 64,-14 0 0,14 0-16,0 0-111,0 0-113,0 0-48,0 0 0,0 0-48,0 0-96,0 0-417,0 0-1199,0 0-2978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22:41:42.685"/>
    </inkml:context>
    <inkml:brush xml:id="br0">
      <inkml:brushProperty name="width" value="0.05292" units="cm"/>
      <inkml:brushProperty name="height" value="0.10583" units="cm"/>
      <inkml:brushProperty name="color" value="#FF00FF"/>
      <inkml:brushProperty name="tip" value="rectangle"/>
      <inkml:brushProperty name="rasterOp" value="maskPen"/>
    </inkml:brush>
  </inkml:definitions>
  <inkml:trace contextRef="#ctx0" brushRef="#br0">182 322 5378,'0'0'1889,"0"0"-512,14-14-401,-14 14-175,0 0-81,0 0-128,0 0-159,0 0-81,0 0-112,0 0 16,0 0 80,0 0 48,0 14 97,0-14-17,0 0-32,14 0-16,-14 0-80,0 14-32,0-14-31,0 14-33,0-14-32,14 0 16,-14 14-64,0-14 16,0 14 0,0 0-48,0-14 32,0 13-32,14 1 32,-14-14-64,0 14 16,0 0 16,0 0-95,0 0 47,0-14-32,0 14-32,0 0 16,0 0 0,0 0 0,0-14 0,0 14 0,0 0 16,0 0 0,0 0 16,0-14 0,0 14-16,-14 0-16,14 0 0,0 0-16,0 0 0,0 0-16,0 14 16,0-14 16,0-1-32,0 1 32,0-14-48,0 14 16,-14 0-16,14 0 32,0 0 16,0 0-16,0 0 32,0 0-48,0 0-16,0 0 32,0-14-48,0 14 0,0 0 16,-14 0 0,14 0 0,0-14 48,0 14 0,0 0 0,0 0 0,-14 0-16,14 0 16,0 0-16,0-14-48,0 14 48,0 0-48,0-1 48,0-13 16,0 14-32,0 0 16,0-14-16,0 14-32,0-14 32,0 14-16,0 0-16,0-14 64,0 14-32,0-14 16,0 14-16,0 0 16,-14-14 0,14 14-16,0 0 16,0-14 0,0 14-32,0 0 16,0-14 0,0 14 16,0 0 0,14-14-32,-14 14 16,0 0 16,0 0-32,0-14 48,0 14-16,0 0-32,0 0 16,0-14-16,0 14 0,0-1 32,0 1 0,0 0 16,0 0-16,0 0 0,0 0-48,0 0 16,0 0 16,0 0 0,0 0 48,0-14-64,0 14 16,0 0-32,0 0 16,0 0 32,0 0 0,0-14 0,0 14-32,0-14 48,0 14 0,0-14 0,0 14-16,0-14 16,0 14-16,0-14 0,0 14 80,0-14-96,0 14 32,0 0-32,0 0-80,0-1 96,0 1-16,0 0 0,-14 0 32,14-14-48,0 14 16,0 0 32,0 0-16,0 0 0,0-14-16,0 14 16,0 0 16,0 0 16,0-14 32,0 14-32,0 0-16,0-14-16,0 14 16,0 0-16,0 0 96,0-14-96,0 14 16,0 0-16,0 0-64,-14 0 48,14-14 0,0 14 0,0 0 0,0 0-16,0-1-32,0 1 64,0-14-16,0 14 0,0 0 32,14 0-48,-14 0 32,0-14 0,0 14 0,0 0-16,0 0-16,0-14 16,0 14 16,0 0-16,0 0-16,0 0 16,0 0 32,0 14-16,0-14 48,0 0 0,0 0-48,0 0 64,0 0-16,0 0 97,0 0-33,0-1-64,0 1 0,0 0-112,0 0 64,0 0 0,0 0-32,0 0 48,0 0-16,0 0-48,0 14 64,0-14 0,0 0 0,0 0 48,0 0-64,0 0-16,0-14 0,0 14 0,0 0 16,0 0-64,0 0 48,0-14 0,0 14 16,0 0 32,0-1-32,0 1-32,0-14 32,0 14-16,0 0 0,0 0 48,0-14-48,0 14 0,0 0 0,0-14-32,14 14 16,-14 0 16,0-14 0,0 14-16,0-14 32,0 0-32,0 0 16,0 14 16,0-14-32,0 14 48,0-14-16,0 0 0,0 0 0,14 14 0,-14 0-16,0-14-32,0 14 16,0-14 32,0 14 0,0-14 0,0 14 0,0-14-16,14 0-16,-14 0 0,0 14 0,0-14 32,0 14-16,0-14-16,0 0 16,0 0-48,14 14 48,-14-14 16,0 0-32,0 0 32,0 0-16,0 14 0,0-14 0,14 0 0,-14 0-32,0 0 32,0 0 16,14 0-16,-14 0-16,0 0-16,0 0 16,14 0 0,-14 0 48,0 0-32,0 0 0,14 14 16,-14-14-16,0 0-16,0 0 16,13 0-16,-13 0 0,14 0 16,-14 0 0,0 14-16,0-14 48,14 0-48,-14 0 16,0 0 0,0 0 16,14 0-16,-14 0 0,0 0 16,0 0-16,14 13 16,-14-13-32,0 0 48,0 0-48,14 0 16,-14 0 0,14 14-16,-14-14 32,0 0-32,0 0 32,14 14 16,-14-14 16,14 14 64,-14-14-64,0 0 0,0 0 0,14 0-32,-14 0 16,0 14 16,0-14-48,14 0 32,-14 0-32,14 14-16,-14-14 64,14 0-48,-14 0 16,14 0 0,-14 14-32,14-14 64,-14 0-32,14 0-48,-14 0 48,14 0-80,-14 0 64,0 0 32,14 0-48,-14 0 64,14 0-48,-14 0-16,14 0 32,-14 0-16,0 0-16,14 0 16,-14 0-16,14 0 32,-14 0 0,13 0 0,-13 0-16,14 0-64,-14 0 64,14 0 0,-14 0 16,14 0 64,-14 0-96,14 0 16,-14 0 32,14 0-64,-14 0 64,14 0-32,0 0-16,-14 0 32,14 0-32,-14 0 16,14 0-16,0 0 16,-14 0 0,14 0 0,-14 0 16,14 0 16,0 0 0,-14 0-32,14 0 32,-14 0-32,0 0-16,14 0 32,-14 0-32,14 0 16,-14 0 16,14 0-32,-14 0 16,0 0 16,0 0-16,14 14 16,-14-14 0,0 0-16,14 0 16,0 0 0,-14 0-32,0 0 32,14 0-32,-14 0 16,14 0 32,-14 0-96,13 0 80,-13 0-16,14 0-16,-14 0 64,14 0-32,-14 0-16,14 0 16,-14 0 0,14 0-32,-14 0 16,14 0 0,-14 0 0,14 0 0,-14 0 16,14 0-16,-14 0 0,14 0-16,0 0 32,-14 0-32,14 0 64,0 14-48,-14-14 16,14 0 0,0 0-32,-14 0 32,14 0 0,0 0-32,-14 0 32,14 0-32,-14-14 0,14 14 16,-14 0 16,14 0-16,-14 0 0,14 0 16,-14 0-32,14 0 16,-14 0 0,14 0 0,-14 0-16,14 0 16,-1 0 0,-13 0-16,14 14 32,-14-14 0,14 0-16,-14 0 0,0 0 0,14 0 0,-14 0 16,0 0-16,14 0 32,-14 0-32,14 0-32,-14 0 48,0 0-48,0 0 16,14 0 16,-14 0 0,0 0 32,0 0-32,14-14 16,-14 14 0,0 0-16,0 0 0,14 0 32,-14 0-32,0 0 0,0 0 16,14 0-80,-14 0 32,0 0 16,0 0-16,14 0 80,-14 0-48,14 0 0,-14 0 32,0 0-32,0 0 0,14 0 16,-14 0-32,0 0 0,0 0 16,14 0 0,-14 0-16,14 0 16,-14 0 16,0 0-16,0 0-16,14 0 16,-14 0-48,14 0 32,-14 0 48,14-14-48,-14 14 16,14 0 16,-14 0-48,14 0 48,-14 0-32,14 0-32,-14 0 48,14 0 0,-14 0-16,14 0 64,-1 0-32,-13 0 0,14 0 0,-14 0-16,14 0-16,-14 0 48,14 0-16,-14-14 0,14 14 0,0 0-32,-14 0 16,14 0 16,-14 0-16,14 0 16,-14 0 0,14 0 32,0 0-16,-14 0-16,14 0 0,-14 0-16,14 0 64,-14 0 0,14-14-32,-14 14 16,14 0-16,-14 0-16,14 0 48,-14 0 0,14 0-16,-14 0 0,14 0-16,0 0 0,-14 0 17,14 0-17,-14 0 0,14-14-48,-14 14 16,14 0 16,-14 0-32,14 0 48,-14 0 16,13 0 0,-13 0 32,14 0-32,-14 0-16,14 0 64,-14 0-80,14 0 16,-14 0 16,14 0-64,-14 0 48,14 0 32,-14-14-64,14 14 0,-14 0 32,14 0-48,-14 0 16,0 0 16,0 0-16,14 0-16,-14 0 0,14 0 16,-14 0 0,14 0 16,-14 0 16,0 0-32,0 0 0,14 0 0,-14 0 0,14 0 32,-14 0-48,0 0 32,14 0-32,0 0 16,-14 0 0,0 0-32,14 0 32,-14 0 0,14 0-16,-14 0 32,14 0-16,-14 0 16,14 0 0,-14 0 0,0 0-16,14 0 48,-14 0-48,14 0-16,-14 0 32,14 0-48,-14 0 48,14 0-16,-14 0 0,13 0 0,-13 0 0,14 0 0,-14 0 0,14 0 0,-14 0 32,14 0-32,-14 0 0,14-14 16,0 14-16,-14 0 0,14 0 16,0 0-32,-14 0 16,14 0 0,0 0 16,-14 0 0,14 0-32,0-14 0,0 14-16,-14 0 16,14 0 16,0 0 64,-14 0-64,14 0-16,0 0 32,0 0-48,0 0 48,-14 0-16,14-13-16,0 13 16,-14 0 0,14 0-32,0 0 48,-1 0 0,-13 0 0,14 0 48,0 0-48,0 0 16,-14 0-16,14 0 16,0 0 16,-14 0-48,14 0 64,0 0-32,-14 0 0,14 0 16,0 0-48,-14 0 16,14 0-16,-14 0 0,14-14 0,0 28 32,-14-14-16,14 0 0,-14 0 32,14 0-32,-14 0 0,0 0 0,14-14 0,-14 14-16,0 0 32,0 0 0,14 0-32,-14 0 16,14 0-32,-14 0 0,0 0 16,0 0 32,14 0-16,-14 0-16,0 0 0,0 0-48,14 0 48,-14 0 16,0 0-16,0 14 32,0-14-32,14 0-16,-14 0 16,0 0-16,0 0 32,14 0-16,-14 0 0,14 0 16,-14 0-16,0 0-16,0 0 32,13 0-16,-13 0-16,14 0 32,-14 0 16,14 0 32,-14 0-64,14 0 0,-14 0 16,14 0-48,-14 0 48,14 0 16,-14 0-48,14 0 16,0-14 32,-14 14 0,14 0 16,0 0 0,0-14-16,0 14 16,0 0-16,0-14-16,0 14 0,14 0 0,-14 0-16,0-14 0,0 14 32,14 0-16,-15 0 16,15 0 16,-14 0 0,14 0-32,0-14 16,-14 14 0,14 0 0,0 14-48,-14-14 81,14 0-33,-14 0 32,14 0 48,-14 0-80,14 0 16,-14 0 0,-1 14-16,15-14-16,-14 0 16,0 0-32,0 0 32,0 0 32,0 0-32,0 0 0,14 0-32,-14 0-16,0-14 16,0 14 16,0 0-64,0 0 16,-14 0 0,14 0-16,0-14 80,0 14-32,0 0 16,-14 0 0,14-14-16,0 14 16,-14 0 0,14 0-32,-14 0 48,0 0-16,13 0-32,-13 0 32,0 0-64,0 0 16,0 0 32,0 0 0,0 0 96,14 0-64,-14 0-16,0 0-16,0 0-32,0 0 16,0 0 48,0 0-16,0 0-32,0 0 32,0 0-80,0 0 48,0-14 16,0 14-16,0 0 64,14 0-80,-14 0 48,0 0 32,0 0-64,14 0 32,-14 0-32,0 0 0,14-14 0,0 14-16,-14 0 32,14 0 0,0 0-16,-14-14 32,14 14-16,0 0 0,-14 0 32,14-14-16,0 14-16,0 0 32,0 0-64,-14 0 16,14 0 32,0-14-16,0 14-16,0 0 16,0 0-64,0 0 48,0 0 16,0 0 0,0 0 16,-1 14-32,1-14 0,0 0 16,0 0-16,0 0 16,0 0-48,0 0 32,0 0 0,0 0 16,0 0 16,0 14 0,0-14-16,0 0 0,0 0-16,0 0 16,-14 14 32,14-14-16,0 0 16,0 14 0,0-14-64,0 0 32,0 0-16,0 14 0,-14-14 16,13 0 16,1 0-16,0 0 16,0 14-32,0-14 16,0 0 16,-14 0-32,14 0 48,0 0-48,0 0 0,0 14 32,0-28-96,0 28 96,0-14 0,0 0-16,0 0 64,0 0-64,0 0-16,14 0 0,-14 0 16,0 0 0,0 0 48,0 0-48,-1 0 16,15 0 0,-14 0-80,0 0 64,0 0-16,0 0-16,14 0 48,-14 0-16,0 0 64,0 0-64,14 0 0,-14 0-16,14 0 0,-14 0 16,14 0 0,-14 0-16,14 0-16,-15 0 0,15 0-32,-14 0 48,14 0 16,-14 0-32,14 0 80,-14 0-48,14 0-16,0 0 64,-14 0-16,0 0-32,14 0 16,-14 0-16,14 0-16,-14 14 16,0-14-16,13 0 0,-13 14 0,0-14 16,14 0-16,-14 0 48,14 0-80,-14 14 64,0-14-16,14 0-32,-14 0 80,0 0-48,0 0 16,0 0 0,14 0-16,-14 0 0,0 0-32,0 14 48,-1-14-16,1 0-16,0 0 64,0 0-64,0 0 16,0 0 32,0 0-32,0 13 0,0-13 32,0 0-48,0 0 16,0 0 16,0 0-48,0 0 80,0 0-32,14 0 16,-14 0 0,0 0-64,0 0 112,0 0-112,0 0 32,0 0 16,-1 14-112,1-14 112,0 0-16,0 0 0,0 0 16,0 0 0,0 0-80,14 0 64,-14 0 0,0 0-16,0 0 64,-14 0-48,14 0 0,0 0 16,0 0-16,0 0 16,0 0-16,0 0-16,0 0 16,14 0-16,-14 0 0,0 0 32,-1 0-16,1 0 16,0 0-16,0 0 0,14 0 16,-14 0 0,0-14-16,0 14 16,0 0-32,14 0 0,-14 0 0,0 0-16,0 0 32,0 0 16,0 0 32,14-13-48,-14 13 0,0 0 16,0 0-32,0 0 32,-1 0-16,1 0-16,0-14 0,0 14 0,0 0-16,0 0 32,0 0 0,-14 0-16,14 0 32,0 0-16,0 0 0,0 0 16,0 0-32,0 0-16,0 0 32,0 0 0,0 0 0,0 0 16,0 14-16,0-14 0,-14 0 0,14 0 0,0 0 0,0 0 0,-1 0 32,1 0-32,0 13 16,0-13-32,0 0-32,0 0 32,0 0 16,0 0 16,0 0-16,0 0 0,0 0-32,0 14 32,0-14 16,0 0-16,0 0 16,0 0-16,0 0 0,0 14 32,0-14 0,0 0-32,14 0-16,-14 0 16,-1 0 16,1 0-32,14 0 32,-14 0-16,0 0-32,14 0 64,-14 0-16,14 0-16,-14 0 32,14 0-48,-14 0 16,0 0 16,14 0-16,-14 0 16,0 0-32,14-14-32,-14 14 32,13 0 32,-13 0-96,14 0 80,-14 0 0,0-14-16,14 14 96,-14 0-64,14 0 0,-14 14 0,14-28-32,-14 14 0,0 0 0,14 0 0,-14 0 0,14 0 16,-14 0 0,-1 0 0,1 0 32,14 0-16,-14 0 16,0 0-32,0-13 0,0 13 0,0 0-32,0 0 64,0 0-48,0-14-32,14 14 32,-14 0-64,0-14 32,0 14 64,0 0-16,0-14 16,0 14-16,0-14 16,0 14-48,-1-14 32,1 14 16,0-14-16,0 0 32,0 14-48,0-14-32,0 0 64,0 14-16,0-14-48,0 0 112,0 0-80,0 0 0,0 0 48,0 0-48,0 0 32,0 0 16,0 0-16,0 0 0,-14 0-32,14 0 32,0 0 0,0 1-32,0-1 48,-14 14-16,14-14-48,-1 0 80,1 0-64,-14 0-16,14 0 64,0 0-80,-14 0 64,14 0-16,-14 14-32,14-14 32,-14 0-16,0 0 0,14 0 16,-14 14 0,0-14 32,0 14 0,0-14-16,0 14 16,0 0-32,0 0 0,14-14 0,-14 14-32,-14-14 16,14 14 0,14 0 16,-14 0-16,0-14 16,0 0-16,0 14 0,0-14 32,0 0 0,14 14 16,-14-13-16,0-1-32,14-14 16,-14 14-16,14 0 0,0 0 64,-14-14-32,14 14-16,0-14 64,-14 14-64,14-14 0,0 14 16,-14-14 32,14 14-64,0-14 16,-14 0-16,14 1-64,-14-1 96,14 14-16,-14-14 0,0 14 0,14-14 0,-14 0 0,0 14 16,0-14 16,14 14 0,-14-14-32,0 14 16,0-14 0,0 14-32,0 0 16,0-13-16,0 13 0,0 0 16,0 0 16,0-14-32,-14 14 32,14 0-16,0-14-16,0 14 64,0 0-64,-14 0 0,14 0 0,-14-14-16,14 14 48,0 0 16,-14 0-16,0-14 0,14 14-48,-14 1 64,14-1 16,-14 0 0,0-14 0,0 14-64,14 0 0,-14 0 32,14-14 0,-14 14 0,0 0 64,14 0-80,-14-14-16,0 14 16,14-14-64,-14 14 64,14-14 0,-14 14 16,14 1-32,-14-15 16,0 14-16,14-14-16,-14 14 32,0-14 16,0 14 16,14-14 0,-13 14-16,-1-14 0,0 14-16,0-14 16,0 14-16,0 0 0,0-14 16,0 14-16,0 1 32,0-15-16,0 14-16,0 0-48,0 0 48,0-14 0,0 14-16,0 0 32,-14 0-16,14 0 0,-14 0 16,14 0 0,0 0-16,-13 0 80,13 0-80,-14 0-16,0 0 48,14 0-96,-14 14 80,0-14 0,14 0 0,-14 0-16,0 14 32,14-13-16,-14-1-32,0 14 16,1-14 16,-1 0 0,0 14-16,0-14 32,0 14-32,0-14 0,0 0 16,-14 14-32,14-14 16,0 14 16,-13-14 0,13 14-16,0 0 16,0-14-64,-14 14 48,14 0 0,-14-14 0,14 14 32,-14 0-16,0 0 0,1-14-64,13 14 16,-14 0 0,0 0 0,14 0 16,-14-14 16,0 14-16,0 0 16,1 0 16,-1-14-16,0 14 48,0 0-32,0 0 0,0 0 0,0-14-16,14 14 0,-13 0 32,-1 0-64,0-14 32,-14 14 0,14 0-16,0-14 32,0 14-64,-13 0 48,13 0-16,0-14 16,0 14 0,0-14-16,-14 14 32,14 0-32,1-14 16,-15 14-16,14 0-32,-14-14-16,14 14 48,0-14 16,0 14 0,-13 0 80,13-14-80,-14 14 0,14 0-48,-14-13 16,14 13-16,-13-14 16,13 14 32,0 0-16,0 0 16,-14-14-16,0 14 0,14 0 16,-13 0-16,13-14 16,0 14-16,-14 0 0,14 0 16,0 0 0,-14 0-16,15 0 0,-15 0 16,14 0 0,-14 0 16,14 0 16,0 0-32,0-14 0,1 14-32,-15 0 32,14 0 0,0 0 16,-14 0 32,14 0-48,1 0 32,-15 0-16,14 0 16,0 0 16,0 0-64,-14 0 32,14 0-48,1 0 16,-15 0 48,14 0 0,0 0 16,-14 0-32,14 0-16,0 0 32,1 0-48,-15 0 16,14 0 16,-14 0-96,14 0 112,0 0-32,0 0 16,-13 0 32,13 0-64,0 0 0,0 0 32,-14 0-32,14 0 48,0 0 0,-13 0 0,13 0 0,0-14-48,0 14 0,0 0 0,0 0-48,0 0 80,1 0-16,-15 0 0,14 0 96,0 0-96,0 0-16,0 0 32,0 0-48,0 0 48,1 0-16,-1 0-32,-14 0 16,14 0-16,0 0 0,0 0 64,0 0-16,1 0 32,13 0-32,-14 0-16,0 0 16,14 14-16,-14-14 0,0 0 0,0 0 0,15 0-16,-15 0 16,14 0 0,-14 0 0,14 0 16,0 0-16,-14 14 16,14-14-16,0 0 0,0 0 16,-13 14-32,13-14 16,0 0 0,0 0-16,0 14 0,0-14 32,0 0-16,-14 14 32,14-14-16,0 0-48,0 0 32,1 13-16,13-13 16,-14 0 16,0 14-16,0-14 0,0 14 16,0-14-32,0 14 16,0-14-48,0 14 48,0-14 16,0 14 0,15-14 16,-15 14-48,0-14 16,14 0 0,-14 14 0,14-14 32,0 14-16,-14 0-32,14-14 0,0 14-16,-14 0 16,14-14 0,0 14-16,-14 0 32,14 0-32,0 14 32,-13-14 32,13 0-48,0 0 0,0 14 0,0-1-16,0-13 32,0 14 32,0 0-32,0-14 16,0 14 0,0 0-64,0 0 48,14 14-16,-14-14 0,0 14 32,14-1-16,-14 1 32,0 0 0,14 0-32,-14 0-16,0 0-32,14 0 16,-14-14 16,14 13-96,0-13-144,-14 14-224,14-28-289,14 0-463,-14 0-705,0-14-8100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22T22:41:51.561"/>
    </inkml:context>
    <inkml:brush xml:id="br0">
      <inkml:brushProperty name="width" value="0.05292" units="cm"/>
      <inkml:brushProperty name="height" value="0.10583" units="cm"/>
      <inkml:brushProperty name="color" value="#00FFFF"/>
      <inkml:brushProperty name="tip" value="rectangle"/>
      <inkml:brushProperty name="rasterOp" value="maskPen"/>
    </inkml:brush>
  </inkml:definitions>
  <inkml:trace contextRef="#ctx0" brushRef="#br0">614 224 7780,'0'0'1664,"0"0"-543,0 0-81,0 0 49,0 0 47,0 0-63,0 0-129,0-14-127,0 14-65,0 0-64,0 0 1,0 0 15,0 0-96,0 0-144,0 0-63,0 0-129,0 0 0,0 0 32,-14 0-64,14 0-16,-14 0-32,14 0-80,-14 0-16,14-14-48,-14 14-16,14 0-16,-14 0-16,14 0 16,-13 0 0,13 0-32,-14 0 16,14 0-16,-14 0 0,14 0 32,0-14 0,0 14-32,-14 0 16,14 0-16,-14 0 0,14 0 48,0 0 0,-14 0-16,14 0-16,-14 0 0,0 0-16,14 14 32,-14-14 32,14 0-16,-14 0 1,14 14-1,-14-14-16,14 14-32,-14-14 16,0 14-97,14-14 97,-14 14-16,0-14 16,0 14 64,14 0-64,-14 0 0,0 0 17,14 0-17,-14 0 48,0 0-16,0-1 16,14 1-16,-14 0-32,0 14 16,14-14-32,-13 0 16,13 14 16,-14-14-16,0 14 0,0-14 32,14 14-32,-14 0 0,0-14 0,14 14 32,-14 0-16,0-1 0,0-13-48,14 14 0,-14 0 16,0 0 0,14 0 64,-14 0-32,14 14-16,-14-14 32,14 0-32,-14 0-16,14-1 80,0 15-96,-14-14 32,14 14 0,0-14-96,-14 14 80,14-14 16,0 14-48,0-14 32,0 13 16,0-13-96,0 14 128,14-14-32,-14 14 16,0-14 128,14 14-128,-14-14-16,0 14 32,14-14-64,-14-1 16,14 1 32,-14 0-32,14 0 0,0 0 16,-14 0-32,14 0 32,0 0 0,-14-14-16,14 14 48,0-14-32,0 14 16,0-14 32,0 13-32,0-13-32,-14 0 32,14 0-16,-1 0 0,1 0 0,0 0-16,0 0 0,0 0 32,0-14 16,0 14-32,0 0 16,-14-14-32,14 14 16,0-14 0,0 14 48,0 0-32,0-14 16,0 14-32,0-14-32,0 14 48,14 0 0,-14 0-32,0 0 48,0-14-32,14 14 0,-15 0 32,15-1-32,-14 1 16,14 0 16,-14 0 16,14-14 16,-14 14 16,14 0 48,-14-14-48,14 14 16,-14 0-48,14-14 0,0 14 0,-14-14-16,13 14-16,1 0-16,0-14-16,0 0 32,-14 14 16,14-14 48,14 0-16,-14 0 0,0 0-32,0 0-64,0 0 48,0 0 16,-1 0-48,1 0 64,14 0-16,-14 0-32,0 0 48,0 0-16,14-14 16,-14 14 32,14 0-16,-14 14-16,13-14-32,-13 0 0,0 0-16,14 0 48,-14 0-16,14 0-32,-14 14 16,0-14 0,14 0 32,-1 0 32,-13 14 17,14-14-17,0 14 16,-14-14-16,14 0-16,0 14 16,-14-14-32,13 0-48,1 0 32,0 0 0,0 14 0,0-14 32,0 0-48,-14 0 48,14 0 16,-1 0-32,1 14 48,0-14-96,0 0 32,0 0 0,0-14-16,0 14 16,14 0-16,-15 0 0,1-14 16,0 14-16,0 0 48,14-14 32,-14 14-32,0-14 32,-1 14-16,1-14-32,14 14 16,-14-14 16,0 14-16,14-14-32,-14 0 16,-1 14-80,1-14 32,0 14 16,14-14-32,-14 0 32,0 14-32,0-14 48,-1 14-32,1 0 16,0-14-16,0 14-80,0-14 48,0 14 0,0-14 16,0 14 32,-1 0 16,1-14-80,0 14 64,0 0 0,-14 0 0,14 0 64,-14 0-64,14 0 0,-15 0 0,15-14 0,-14 14-16,14 0 16,-14 0 0,0 0-16,14 0 16,-14 0-16,0 0 0,0 0 16,-1 0-16,1 0-16,0 0 16,0 0 32,0 0 0,0 0-16,0 0 0,0 0-16,0 0 0,0-13 0,0 13-32,-1 0 16,-13 0 16,14 0-16,0 0 48,0 0-32,-14 0 16,14 0 0,0 0 0,-14 0 16,14 0-48,0 0 0,0 13 32,-14-13-48,14 0 32,-1 0 32,-13 0-48,14 0 32,0 0-16,0 0 16,0 14 16,-14-14-48,14 0 16,0 0 32,-14 0-64,14 0 48,0 0 0,-14 14-80,13-14 96,1 0-32,-14 14 0,14-14 0,0 0-32,0 0 16,0 14 16,0-14 0,0 0 32,0 0-16,0 0 0,0 14-32,-1-14 0,1 0-16,0 0 32,0 0-64,0 0 96,14 0-32,-14 0 0,0 14 48,0-14-64,0 0 0,13 0 32,-13 0-32,0 14 32,14-14-16,-14 0-16,0 0 16,0 0-16,0 0 16,14 14 16,-14-14 16,0 0-32,-1 0 16,1 14-16,14-14-48,-14 0 48,0 0 0,14 14 0,-14-14 16,0 0-16,0 14 0,14-14 16,-15 14-16,1-14 0,0 0 0,14 14-32,-14-14 16,0 0 0,0 14 48,14-14-48,-14 0 16,0 14 16,-1-14-48,15 0 48,-14 0-16,0 14-16,0-14 16,0 0 0,0 0-32,0 0 16,0 0 16,0 0-16,13 0 32,-13 0-16,0 0 16,0 0-16,0 0-16,0 0 0,14 0-16,-14 0 64,0-14-32,0 14 32,0 0 16,-1-14-32,15 0-80,-14 14 32,0-14 16,14 0-32,-14 0 80,0 14-32,0-14-32,14 0 32,-14 14 0,-1-14-16,1 0-16,0 14 16,0-14 16,-14 14 32,14-14 0,0 0-48,0 14-16,14-14-48,-28 14 48,14-14 16,0 0 64,-1 14-16,1-13-48,-14 13 32,14-14-96,0 0 80,-14 14 0,14-14 0,-14 14 16,14-14 0,-14 14-80,14-14 64,-14 0 0,0 14 0,14-14 80,-14 0-64,-1 14-48,15-14 48,-14 0-48,14 0 32,-14 14-16,14-14 0,-14 0 16,0 0-16,14 0 32,0 0-16,-14 0-16,14 0 32,-14-14 16,0 14-48,14 1 64,-14-1-80,-1 0 16,15-14 0,-14 14-32,0 0 64,14 0 16,-14-14 32,0 14-96,0 0-16,0-14 16,0 14-48,0-14 80,14 0 48,-28 14-80,14-14 48,0 14 0,0-13-144,0-1 128,0 0-16,-14 14 0,14-14 80,0 0-64,-14 0-32,14 0 32,-1 0 0,1-14 0,-14 14 48,14 1-64,-14-1 16,14 0 16,-14 0 0,0 0 0,0 0-48,0 0 32,0 0 0,0 0-16,0 0 64,-14 0-64,14 0 0,0 1 32,-14-1-48,14 0 48,0 0 48,-14 0-80,14 0 16,-13 0 0,-1 0-96,14 0 112,-14 0-16,0 0 32,0 15 0,0-15-32,0 14 32,0-14-48,0 14 16,0-14 16,0 14-64,-14-14 48,14 14 16,0-14 64,0 14-64,-14 0 16,14-14-48,-14 14-48,14-14 64,0 14 0,-13 1 0,13-1 16,-14 0-16,14-14-64,-14 14 64,0 0 0,14 0-32,-14 0 80,0 0-64,14 0 64,-14 0-32,0 14-16,0-14-16,1 0 0,13 0-16,-14 14 32,0-14 16,0 0-48,14 14 16,-14-14-32,0 0 32,0 14 16,0-14 0,0 14 32,0-14-32,0 14 16,1-14-16,-1 14 16,0 0 0,0-14 32,0 14-16,0 0-16,0 0-16,0-13-32,0 13 32,0 0 16,0-14-32,1 14 48,-1 0-48,0 0-16,-14 0 64,14-14-32,0 14 16,-14 0 0,14 0-16,-14 0-16,14 0 16,1 0 0,-15 0-16,14 0-32,-14 0 48,14 0 0,-14 0 0,14 14 96,-14-14-80,14 0-16,-13 0-16,13 0-48,-14 14 32,0-14 64,14 0-48,-14 0 16,0 0-16,14 13-32,-14-13 32,1 0 32,-1 0 16,0 14-16,0-14-16,14 0 16,-14 0-48,0 14 32,1-14 16,-1 0-32,0 0 16,0 14 0,0-14-48,0 0 48,0 14 0,0-14-32,1 0 80,-1 14-48,0-14 0,0 0 48,0 0-48,0 14 0,0-14-16,-13 0 0,13 0 16,0 0-32,0 0 16,0 0 16,-14 0-16,14 14 16,0-28 0,1 28-16,-1-28 16,0 14 16,-14 0-32,14 14 48,0-14-32,-13 0 0,13 0-16,0 0-48,0 0 64,-14 0-16,14 0 32,0 0 0,-13 0 32,13 0-48,0 0 16,0 0 0,0-14-48,0 14 112,0 0-80,0 0 0,1 0 16,-1 0-80,0 0 80,0 0-80,0 0 64,0 0-16,0 14 0,14-14 64,-13 0-64,-1 0 16,0 0 32,0 0-16,14 0-16,-14 0 96,0 0-96,0 0 0,15 0 32,-15 0-96,14 0 64,-14 0 0,14 0-32,-14 0 32,0 0-16,14 0 48,-14 0-16,1 0-32,13 0 48,-14 0-32,0 0 48,14 14 0,-14-14-32,14 0 0,0 0-16,-14 0-16,15 0 16,-15 0 0,0 0-32,14 0 32,-14 14-16,14-14 16,-14 0 32,14 0-32,-14 0 0,15 0 32,-1 14-64,-14-14 48,0 0-16,14 0-64,-14 14 96,14-14 0,-14 0-64,1 14 48,13-14-32,-14 0-16,0 14 48,14-14-16,0 0-16,-14 14 16,14-14 16,-14 0-16,14 14 0,-13-14-32,13 14 0,-14-14 0,14 14 0,0-14 48,-14 14-16,14 0 96,0-14-96,0 14 0,0-14 16,-13 14-96,13-14 96,0 0 16,0 14-64,0-14 16,0 0 32,0 0-128,0 0 96,0 0 48,0 0-48,0 13 96,1-13-64,-1 0-32,0 0 32,0 0-16,0 0-16,0 14 64,0-14-80,0 0 16,0 0-16,0 0-16,-13 0 16,13-14 0,0 14 32,0 0 0,0 0 16,0-13 16,-14 13-16,14 0-32,0-14-16,0 0 16,0 14 16,1-14 32,-1 14-16,0-14 0,-14 14-32,14-14-96,0 0 96,-14 14-16,14-14 0,0 14 80,-14-14-64,15 14 32,-15-14-16,14 14-48,-14-14-16,14 0-16,-14 14 32,0-14 16,0 0 0,0 14 16,1-14 32,-1 14-64,-14-14 80,14 14-32,0 0-16,-14 0 80,15-14-64,-15 28-16,0-14-16,0 0-48,14 14-48,-14-14-112,14 14-240,-13 0-353,13-14-736,-14 0-4257,14 0-4339</inkml:trace>
</inkml:ink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6/14/2017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</p:spTree>
    <p:extLst>
      <p:ext uri="{BB962C8B-B14F-4D97-AF65-F5344CB8AC3E}">
        <p14:creationId xmlns:p14="http://schemas.microsoft.com/office/powerpoint/2010/main" val="57616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5183" y="4726546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65183" y="4726546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330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94 -0.0419 L -0.03894 -0.0419 C -0.0806 -0.08981 -0.04245 -0.04514 -0.06472 -0.07222 C -0.06784 -0.07616 -0.07123 -0.07986 -0.07435 -0.0838 C -0.07839 -0.08866 -0.0819 -0.09491 -0.0862 -0.09884 C -0.11211 -0.12407 -0.08425 -0.09606 -0.1086 -0.12361 C -0.11276 -0.12847 -0.11745 -0.13194 -0.12149 -0.13704 C -0.125 -0.14143 -0.12774 -0.14745 -0.13112 -0.15231 C -0.13451 -0.15718 -0.13842 -0.16088 -0.1418 -0.16551 C -0.14623 -0.17176 -0.15026 -0.1787 -0.15469 -0.18472 C -0.15821 -0.18935 -0.16211 -0.19282 -0.16537 -0.19792 C -0.17565 -0.21389 -0.20052 -0.25718 -0.20834 -0.27616 L -0.22539 -0.31805 C -0.228 -0.3243 -0.23008 -0.33125 -0.23295 -0.33704 C -0.23724 -0.34606 -0.24128 -0.3537 -0.24467 -0.36366 C -0.24636 -0.36852 -0.24753 -0.37407 -0.24896 -0.37893 C -0.25039 -0.38356 -0.25196 -0.38773 -0.25326 -0.39236 C -0.25443 -0.39606 -0.25534 -0.4 -0.25651 -0.4037 C -0.25782 -0.40764 -0.25951 -0.41134 -0.26081 -0.41528 C -0.26198 -0.41898 -0.26276 -0.42292 -0.26394 -0.42662 C -0.26498 -0.4294 -0.26628 -0.43171 -0.26719 -0.43426 C -0.27253 -0.44861 -0.26849 -0.43866 -0.27253 -0.45139 C -0.27409 -0.45625 -0.27618 -0.46018 -0.27787 -0.46481 C -0.27943 -0.46852 -0.28073 -0.47245 -0.28217 -0.47616 C -0.28295 -0.47801 -0.28399 -0.47963 -0.28438 -0.48194 C -0.28477 -0.4838 -0.2849 -0.48588 -0.28542 -0.4875 C -0.28685 -0.49282 -0.28842 -0.49491 -0.29076 -0.49907 C -0.29154 -0.50162 -0.29193 -0.5044 -0.29297 -0.50671 C -0.29375 -0.50833 -0.29519 -0.5088 -0.2961 -0.51042 C -0.2974 -0.51273 -0.30352 -0.52847 -0.30365 -0.52963 C -0.3043 -0.53333 -0.30456 -0.5375 -0.30573 -0.54097 C -0.31029 -0.55301 -0.30821 -0.54907 -0.31107 -0.55417 L -0.31003 -0.55231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24 -0.00741 L 0.25039 -0.55787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3263" y="826325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747" y="845699"/>
            <a:ext cx="168873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7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0.02431 L 0.33398 0.53843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0.00023 L -0.24948 0.50509 " pathEditMode="relative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Thread 1  and Thread 2 alternating through their processes, they end up trying to grab the same variable at the same time, resulting in the final answer being 8 instead of 9.</a:t>
            </a:r>
          </a:p>
          <a:p>
            <a:r>
              <a:rPr lang="en-US" dirty="0"/>
              <a:t>If you put locks into place, however, it works as it was expected to: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25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5335" y="4619360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9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2690948" y="2081578"/>
            <a:ext cx="1031966" cy="10058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97612" y="2562459"/>
            <a:ext cx="818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LOCK</a:t>
            </a:r>
          </a:p>
        </p:txBody>
      </p:sp>
    </p:spTree>
    <p:extLst>
      <p:ext uri="{BB962C8B-B14F-4D97-AF65-F5344CB8AC3E}">
        <p14:creationId xmlns:p14="http://schemas.microsoft.com/office/powerpoint/2010/main" val="29342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0.24401 -0.5743 L 0.24284 -0.5669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1" y="-2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69745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30353" y="766725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09903" y="93416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6</a:t>
            </a:r>
          </a:p>
        </p:txBody>
      </p:sp>
      <p:sp>
        <p:nvSpPr>
          <p:cNvPr id="13" name="Isosceles Triangle 12"/>
          <p:cNvSpPr/>
          <p:nvPr/>
        </p:nvSpPr>
        <p:spPr>
          <a:xfrm>
            <a:off x="2690948" y="2081578"/>
            <a:ext cx="1031966" cy="10058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97612" y="2562459"/>
            <a:ext cx="818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LOCK</a:t>
            </a:r>
          </a:p>
        </p:txBody>
      </p:sp>
    </p:spTree>
    <p:extLst>
      <p:ext uri="{BB962C8B-B14F-4D97-AF65-F5344CB8AC3E}">
        <p14:creationId xmlns:p14="http://schemas.microsoft.com/office/powerpoint/2010/main" val="61373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L -3.75E-6 0.00023 C -0.0026 0.00695 -0.00429 0.01505 -0.00755 0.02083 C -0.01002 0.02523 -0.01328 0.02871 -0.0151 0.03426 C -0.02187 0.05417 -0.01484 0.03519 -0.02148 0.04931 C -0.02526 0.05764 -0.02461 0.06458 -0.03112 0.07222 L -0.03437 0.07616 C -0.03502 0.07871 -0.03554 0.08148 -0.03645 0.0838 C -0.03737 0.08588 -0.03867 0.08727 -0.03971 0.08935 C -0.04088 0.0919 -0.04166 0.09468 -0.04296 0.09699 C -0.0457 0.10232 -0.04856 0.10718 -0.05143 0.11227 C -0.05325 0.11551 -0.0552 0.11829 -0.0569 0.12176 C -0.08307 0.17778 -0.05625 0.12176 -0.07395 0.15602 C -0.07617 0.16042 -0.07812 0.16505 -0.08046 0.16945 C -0.08281 0.17408 -0.08554 0.17801 -0.08789 0.18264 C -0.09023 0.1875 -0.09205 0.19306 -0.0944 0.19792 C -0.11015 0.23033 -0.09453 0.19421 -0.10716 0.22269 C -0.10937 0.22778 -0.11119 0.23333 -0.11367 0.23796 C -0.1177 0.24607 -0.12148 0.25463 -0.12643 0.26088 C -0.12903 0.26389 -0.13164 0.26667 -0.13398 0.27037 C -0.13567 0.27315 -0.13671 0.27685 -0.13828 0.27986 C -0.13997 0.2831 -0.14192 0.28611 -0.14362 0.28935 C -0.14518 0.29236 -0.14635 0.29583 -0.14791 0.29884 C -0.15247 0.30787 -0.15273 0.30764 -0.15755 0.31412 C -0.16276 0.3294 -0.15976 0.32153 -0.16823 0.34074 C -0.16966 0.34398 -0.17122 0.34699 -0.17252 0.35023 C -0.1733 0.35232 -0.17382 0.3544 -0.17474 0.35602 C -0.17565 0.35764 -0.17695 0.35833 -0.17786 0.35996 C -0.18802 0.37477 -0.17135 0.35394 -0.1875 0.37315 C -0.18828 0.375 -0.1888 0.37732 -0.18971 0.37894 C -0.1914 0.38195 -0.19505 0.38565 -0.19713 0.38843 C -0.19869 0.39028 -0.2 0.39213 -0.20143 0.39421 C -0.20533 0.40764 -0.20117 0.39722 -0.20794 0.40556 C -0.21796 0.41852 -0.20364 0.40463 -0.21536 0.41505 C -0.21796 0.41968 -0.21966 0.42338 -0.22291 0.42662 C -0.22382 0.42755 -0.225 0.42778 -0.22617 0.42847 C -0.23086 0.44121 -0.22526 0.42871 -0.23151 0.43611 C -0.23268 0.4375 -0.23346 0.44005 -0.23463 0.44167 C -0.23567 0.44329 -0.23685 0.44421 -0.23789 0.4456 C -0.23906 0.44722 -0.23997 0.44954 -0.24114 0.45139 C -0.2431 0.45417 -0.24544 0.45648 -0.24752 0.4588 L -0.25078 0.46273 C -0.25208 0.46991 -0.25247 0.47338 -0.25612 0.47986 C -0.25729 0.48195 -0.26093 0.48773 -0.26145 0.49121 C -0.26185 0.49445 -0.26145 0.49769 -0.26145 0.50093 L -0.25716 0.49884 " pathEditMode="relative" rAng="0" ptsTypes="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86" y="2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5183" y="4726546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3" name="Isosceles Triangle 12"/>
          <p:cNvSpPr/>
          <p:nvPr/>
        </p:nvSpPr>
        <p:spPr>
          <a:xfrm>
            <a:off x="7791718" y="2238639"/>
            <a:ext cx="1031966" cy="10058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98382" y="2702278"/>
            <a:ext cx="818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LOCK</a:t>
            </a:r>
          </a:p>
        </p:txBody>
      </p:sp>
    </p:spTree>
    <p:extLst>
      <p:ext uri="{BB962C8B-B14F-4D97-AF65-F5344CB8AC3E}">
        <p14:creationId xmlns:p14="http://schemas.microsoft.com/office/powerpoint/2010/main" val="6126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94 -0.0419 L -0.03894 -0.0419 C -0.0806 -0.08981 -0.04245 -0.04514 -0.06472 -0.07222 C -0.06784 -0.07616 -0.07123 -0.07986 -0.07435 -0.0838 C -0.07839 -0.08866 -0.0819 -0.09491 -0.0862 -0.09884 C -0.11211 -0.12407 -0.08425 -0.09606 -0.1086 -0.12361 C -0.11276 -0.12847 -0.11745 -0.13194 -0.12149 -0.13704 C -0.125 -0.14143 -0.12774 -0.14745 -0.13112 -0.15231 C -0.13451 -0.15718 -0.13842 -0.16088 -0.1418 -0.16551 C -0.14623 -0.17176 -0.15026 -0.1787 -0.15469 -0.18472 C -0.15821 -0.18935 -0.16211 -0.19282 -0.16537 -0.19792 C -0.17565 -0.21389 -0.20052 -0.25718 -0.20834 -0.27616 L -0.22539 -0.31805 C -0.228 -0.3243 -0.23008 -0.33125 -0.23295 -0.33704 C -0.23724 -0.34606 -0.24128 -0.3537 -0.24467 -0.36366 C -0.24636 -0.36852 -0.24753 -0.37407 -0.24896 -0.37893 C -0.25039 -0.38356 -0.25196 -0.38773 -0.25326 -0.39236 C -0.25443 -0.39606 -0.25534 -0.4 -0.25651 -0.4037 C -0.25782 -0.40764 -0.25951 -0.41134 -0.26081 -0.41528 C -0.26198 -0.41898 -0.26276 -0.42292 -0.26394 -0.42662 C -0.26498 -0.4294 -0.26628 -0.43171 -0.26719 -0.43426 C -0.27253 -0.44861 -0.26849 -0.43866 -0.27253 -0.45139 C -0.27409 -0.45625 -0.27618 -0.46018 -0.27787 -0.46481 C -0.27943 -0.46852 -0.28073 -0.47245 -0.28217 -0.47616 C -0.28295 -0.47801 -0.28399 -0.47963 -0.28438 -0.48194 C -0.28477 -0.4838 -0.2849 -0.48588 -0.28542 -0.4875 C -0.28685 -0.49282 -0.28842 -0.49491 -0.29076 -0.49907 C -0.29154 -0.50162 -0.29193 -0.5044 -0.29297 -0.50671 C -0.29375 -0.50833 -0.29519 -0.5088 -0.2961 -0.51042 C -0.2974 -0.51273 -0.30352 -0.52847 -0.30365 -0.52963 C -0.3043 -0.53333 -0.30456 -0.5375 -0.30573 -0.54097 C -0.31029 -0.55301 -0.30821 -0.54907 -0.31107 -0.55417 L -0.31003 -0.55231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3263" y="826325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718" y="2238639"/>
            <a:ext cx="1048603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3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0.02431 L 0.33398 0.53843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58743" y="4641806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482" y="2075438"/>
            <a:ext cx="1048603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24 -0.00741 L 0.25039 -0.55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57" y="-2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747" y="845699"/>
            <a:ext cx="1688738" cy="1072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628" y="2188823"/>
            <a:ext cx="1048603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6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0.00023 L -0.24948 0.50509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5183" y="4726546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3" name="Isosceles Triangle 12"/>
          <p:cNvSpPr/>
          <p:nvPr/>
        </p:nvSpPr>
        <p:spPr>
          <a:xfrm>
            <a:off x="7791718" y="2238639"/>
            <a:ext cx="1031966" cy="10058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98382" y="2702278"/>
            <a:ext cx="818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LOCK</a:t>
            </a:r>
          </a:p>
        </p:txBody>
      </p:sp>
    </p:spTree>
    <p:extLst>
      <p:ext uri="{BB962C8B-B14F-4D97-AF65-F5344CB8AC3E}">
        <p14:creationId xmlns:p14="http://schemas.microsoft.com/office/powerpoint/2010/main" val="363659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94 -0.0419 L -0.03894 -0.0419 C -0.0806 -0.08981 -0.04245 -0.04514 -0.06472 -0.07222 C -0.06784 -0.07616 -0.07123 -0.07986 -0.07435 -0.0838 C -0.07839 -0.08866 -0.0819 -0.09491 -0.0862 -0.09884 C -0.11211 -0.12407 -0.08425 -0.09606 -0.1086 -0.12361 C -0.11276 -0.12847 -0.11745 -0.13194 -0.12149 -0.13704 C -0.125 -0.14143 -0.12774 -0.14745 -0.13112 -0.15231 C -0.13451 -0.15718 -0.13842 -0.16088 -0.1418 -0.16551 C -0.14623 -0.17176 -0.15026 -0.1787 -0.15469 -0.18472 C -0.15821 -0.18935 -0.16211 -0.19282 -0.16537 -0.19792 C -0.17565 -0.21389 -0.20052 -0.25718 -0.20834 -0.27616 L -0.22539 -0.31805 C -0.228 -0.3243 -0.23008 -0.33125 -0.23295 -0.33704 C -0.23724 -0.34606 -0.24128 -0.3537 -0.24467 -0.36366 C -0.24636 -0.36852 -0.24753 -0.37407 -0.24896 -0.37893 C -0.25039 -0.38356 -0.25196 -0.38773 -0.25326 -0.39236 C -0.25443 -0.39606 -0.25534 -0.4 -0.25651 -0.4037 C -0.25782 -0.40764 -0.25951 -0.41134 -0.26081 -0.41528 C -0.26198 -0.41898 -0.26276 -0.42292 -0.26394 -0.42662 C -0.26498 -0.4294 -0.26628 -0.43171 -0.26719 -0.43426 C -0.27253 -0.44861 -0.26849 -0.43866 -0.27253 -0.45139 C -0.27409 -0.45625 -0.27618 -0.46018 -0.27787 -0.46481 C -0.27943 -0.46852 -0.28073 -0.47245 -0.28217 -0.47616 C -0.28295 -0.47801 -0.28399 -0.47963 -0.28438 -0.48194 C -0.28477 -0.4838 -0.2849 -0.48588 -0.28542 -0.4875 C -0.28685 -0.49282 -0.28842 -0.49491 -0.29076 -0.49907 C -0.29154 -0.50162 -0.29193 -0.5044 -0.29297 -0.50671 C -0.29375 -0.50833 -0.29519 -0.5088 -0.2961 -0.51042 C -0.2974 -0.51273 -0.30352 -0.52847 -0.30365 -0.52963 C -0.3043 -0.53333 -0.30456 -0.5375 -0.30573 -0.54097 C -0.31029 -0.55301 -0.30821 -0.54907 -0.31107 -0.55417 L -0.31003 -0.55231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race condition?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3603889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race condition</a:t>
            </a:r>
            <a:r>
              <a:rPr lang="en-US" dirty="0"/>
              <a:t> occurs when two threads access a shared variable at the same time</a:t>
            </a:r>
          </a:p>
          <a:p>
            <a:r>
              <a:rPr lang="en-US" dirty="0"/>
              <a:t>If a program has a race-condition vulnerability, attackers can run a parallel process to </a:t>
            </a:r>
            <a:r>
              <a:rPr lang="en-US" i="1" dirty="0"/>
              <a:t>race</a:t>
            </a:r>
            <a:r>
              <a:rPr lang="en-US" dirty="0"/>
              <a:t> against the program to change the behaviors of the program</a:t>
            </a:r>
          </a:p>
        </p:txBody>
      </p:sp>
    </p:spTree>
    <p:extLst>
      <p:ext uri="{BB962C8B-B14F-4D97-AF65-F5344CB8AC3E}">
        <p14:creationId xmlns:p14="http://schemas.microsoft.com/office/powerpoint/2010/main" val="364050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3263" y="826325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718" y="2238639"/>
            <a:ext cx="1048603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3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0.02431 L 0.33398 0.53843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race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common cause of a race-condition is unpredictable values of shared variables between multiple threads</a:t>
            </a:r>
          </a:p>
          <a:p>
            <a:r>
              <a:rPr lang="en-US" dirty="0"/>
              <a:t>Sometimes it works; Sometimes it doesn’t</a:t>
            </a:r>
          </a:p>
          <a:p>
            <a:r>
              <a:rPr lang="en-US" dirty="0"/>
              <a:t>If each thread is executed separately, the variable value will behave as expected</a:t>
            </a:r>
          </a:p>
        </p:txBody>
      </p:sp>
    </p:spTree>
    <p:extLst>
      <p:ext uri="{BB962C8B-B14F-4D97-AF65-F5344CB8AC3E}">
        <p14:creationId xmlns:p14="http://schemas.microsoft.com/office/powerpoint/2010/main" val="357469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fix race condition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solution to fix a race condition is to put “locks” into place</a:t>
            </a:r>
          </a:p>
          <a:p>
            <a:r>
              <a:rPr lang="en-US" dirty="0"/>
              <a:t>This will ensure you get the correct result every time the program is run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399" y="4392014"/>
            <a:ext cx="3029975" cy="178018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4270288" y="4441166"/>
              <a:ext cx="5400" cy="54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65608" y="4431806"/>
                <a:ext cx="1440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/>
              <p14:cNvContentPartPr/>
              <p14:nvPr/>
            </p14:nvContentPartPr>
            <p14:xfrm>
              <a:off x="4195048" y="4305446"/>
              <a:ext cx="3180600" cy="11005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85689" y="4286366"/>
                <a:ext cx="3199318" cy="113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/>
              <p14:cNvContentPartPr/>
              <p14:nvPr/>
            </p14:nvContentPartPr>
            <p14:xfrm>
              <a:off x="4104688" y="5350526"/>
              <a:ext cx="3411720" cy="8996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95328" y="5331446"/>
                <a:ext cx="3430440" cy="93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995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41" y="2229153"/>
            <a:ext cx="4539355" cy="26693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628" y="2229153"/>
            <a:ext cx="4674927" cy="266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5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5335" y="4619360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9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</p:spTree>
    <p:extLst>
      <p:ext uri="{BB962C8B-B14F-4D97-AF65-F5344CB8AC3E}">
        <p14:creationId xmlns:p14="http://schemas.microsoft.com/office/powerpoint/2010/main" val="89469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0.24401 -0.5743 L 0.24284 -0.5669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1" y="-2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69745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30353" y="766725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09903" y="93416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7982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L -3.75E-6 0.00023 C -0.0026 0.00695 -0.00429 0.01505 -0.00755 0.02083 C -0.01002 0.02523 -0.01328 0.02871 -0.0151 0.03426 C -0.02187 0.05417 -0.01484 0.03519 -0.02148 0.04931 C -0.02526 0.05764 -0.02461 0.06458 -0.03112 0.07222 L -0.03437 0.07616 C -0.03502 0.07871 -0.03554 0.08148 -0.03645 0.0838 C -0.03737 0.08588 -0.03867 0.08727 -0.03971 0.08935 C -0.04088 0.0919 -0.04166 0.09468 -0.04296 0.09699 C -0.0457 0.10232 -0.04856 0.10718 -0.05143 0.11227 C -0.05325 0.11551 -0.0552 0.11829 -0.0569 0.12176 C -0.08307 0.17778 -0.05625 0.12176 -0.07395 0.15602 C -0.07617 0.16042 -0.07812 0.16505 -0.08046 0.16945 C -0.08281 0.17408 -0.08554 0.17801 -0.08789 0.18264 C -0.09023 0.1875 -0.09205 0.19306 -0.0944 0.19792 C -0.11015 0.23033 -0.09453 0.19421 -0.10716 0.22269 C -0.10937 0.22778 -0.11119 0.23333 -0.11367 0.23796 C -0.1177 0.24607 -0.12148 0.25463 -0.12643 0.26088 C -0.12903 0.26389 -0.13164 0.26667 -0.13398 0.27037 C -0.13567 0.27315 -0.13671 0.27685 -0.13828 0.27986 C -0.13997 0.2831 -0.14192 0.28611 -0.14362 0.28935 C -0.14518 0.29236 -0.14635 0.29583 -0.14791 0.29884 C -0.15247 0.30787 -0.15273 0.30764 -0.15755 0.31412 C -0.16276 0.3294 -0.15976 0.32153 -0.16823 0.34074 C -0.16966 0.34398 -0.17122 0.34699 -0.17252 0.35023 C -0.1733 0.35232 -0.17382 0.3544 -0.17474 0.35602 C -0.17565 0.35764 -0.17695 0.35833 -0.17786 0.35996 C -0.18802 0.37477 -0.17135 0.35394 -0.1875 0.37315 C -0.18828 0.375 -0.1888 0.37732 -0.18971 0.37894 C -0.1914 0.38195 -0.19505 0.38565 -0.19713 0.38843 C -0.19869 0.39028 -0.2 0.39213 -0.20143 0.39421 C -0.20533 0.40764 -0.20117 0.39722 -0.20794 0.40556 C -0.21796 0.41852 -0.20364 0.40463 -0.21536 0.41505 C -0.21796 0.41968 -0.21966 0.42338 -0.22291 0.42662 C -0.22382 0.42755 -0.225 0.42778 -0.22617 0.42847 C -0.23086 0.44121 -0.22526 0.42871 -0.23151 0.43611 C -0.23268 0.4375 -0.23346 0.44005 -0.23463 0.44167 C -0.23567 0.44329 -0.23685 0.44421 -0.23789 0.4456 C -0.23906 0.44722 -0.23997 0.44954 -0.24114 0.45139 C -0.2431 0.45417 -0.24544 0.45648 -0.24752 0.4588 L -0.25078 0.46273 C -0.25208 0.46991 -0.25247 0.47338 -0.25612 0.47986 C -0.25729 0.48195 -0.26093 0.48773 -0.26145 0.49121 C -0.26185 0.49445 -0.26145 0.49769 -0.26145 0.50093 L -0.25716 0.49884 " pathEditMode="relative" rAng="0" ptsTypes="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86" y="2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5183" y="4726546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</p:spTree>
    <p:extLst>
      <p:ext uri="{BB962C8B-B14F-4D97-AF65-F5344CB8AC3E}">
        <p14:creationId xmlns:p14="http://schemas.microsoft.com/office/powerpoint/2010/main" val="281497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94 -0.0419 L -0.03894 -0.0419 C -0.0806 -0.08981 -0.04245 -0.04514 -0.06472 -0.07222 C -0.06784 -0.07616 -0.07123 -0.07986 -0.07435 -0.0838 C -0.07839 -0.08866 -0.0819 -0.09491 -0.0862 -0.09884 C -0.11211 -0.12407 -0.08425 -0.09606 -0.1086 -0.12361 C -0.11276 -0.12847 -0.11745 -0.13194 -0.12149 -0.13704 C -0.125 -0.14143 -0.12774 -0.14745 -0.13112 -0.15231 C -0.13451 -0.15718 -0.13842 -0.16088 -0.1418 -0.16551 C -0.14623 -0.17176 -0.15026 -0.1787 -0.15469 -0.18472 C -0.15821 -0.18935 -0.16211 -0.19282 -0.16537 -0.19792 C -0.17565 -0.21389 -0.20052 -0.25718 -0.20834 -0.27616 L -0.22539 -0.31805 C -0.228 -0.3243 -0.23008 -0.33125 -0.23295 -0.33704 C -0.23724 -0.34606 -0.24128 -0.3537 -0.24467 -0.36366 C -0.24636 -0.36852 -0.24753 -0.37407 -0.24896 -0.37893 C -0.25039 -0.38356 -0.25196 -0.38773 -0.25326 -0.39236 C -0.25443 -0.39606 -0.25534 -0.4 -0.25651 -0.4037 C -0.25782 -0.40764 -0.25951 -0.41134 -0.26081 -0.41528 C -0.26198 -0.41898 -0.26276 -0.42292 -0.26394 -0.42662 C -0.26498 -0.4294 -0.26628 -0.43171 -0.26719 -0.43426 C -0.27253 -0.44861 -0.26849 -0.43866 -0.27253 -0.45139 C -0.27409 -0.45625 -0.27618 -0.46018 -0.27787 -0.46481 C -0.27943 -0.46852 -0.28073 -0.47245 -0.28217 -0.47616 C -0.28295 -0.47801 -0.28399 -0.47963 -0.28438 -0.48194 C -0.28477 -0.4838 -0.2849 -0.48588 -0.28542 -0.4875 C -0.28685 -0.49282 -0.28842 -0.49491 -0.29076 -0.49907 C -0.29154 -0.50162 -0.29193 -0.5044 -0.29297 -0.50671 C -0.29375 -0.50833 -0.29519 -0.5088 -0.2961 -0.51042 C -0.2974 -0.51273 -0.30352 -0.52847 -0.30365 -0.52963 C -0.3043 -0.53333 -0.30456 -0.5375 -0.30573 -0.54097 C -0.31029 -0.55301 -0.30821 -0.54907 -0.31107 -0.55417 L -0.31003 -0.55231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518" y="270456"/>
            <a:ext cx="2614412" cy="1481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43987" y="270456"/>
            <a:ext cx="2601533" cy="1596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3000777" y="3812146"/>
            <a:ext cx="5203065" cy="20348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5" y="4031087"/>
            <a:ext cx="418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3263" y="826325"/>
            <a:ext cx="168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8794" y="531982"/>
            <a:ext cx="16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0811" y="641659"/>
            <a:ext cx="21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45520" y="531982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0930" y="531982"/>
            <a:ext cx="207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1 then return</a:t>
            </a:r>
          </a:p>
        </p:txBody>
      </p:sp>
    </p:spTree>
    <p:extLst>
      <p:ext uri="{BB962C8B-B14F-4D97-AF65-F5344CB8AC3E}">
        <p14:creationId xmlns:p14="http://schemas.microsoft.com/office/powerpoint/2010/main" val="192050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0.02431 L 0.33398 0.53843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731</TotalTime>
  <Words>384</Words>
  <Application>Microsoft Office PowerPoint</Application>
  <PresentationFormat>Widescreen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Rockwell</vt:lpstr>
      <vt:lpstr>Rockwell Condensed</vt:lpstr>
      <vt:lpstr>Wingdings</vt:lpstr>
      <vt:lpstr>Wood Type</vt:lpstr>
      <vt:lpstr>Race Conditions</vt:lpstr>
      <vt:lpstr>What is a race condition?</vt:lpstr>
      <vt:lpstr>Causes of race conditions</vt:lpstr>
      <vt:lpstr>How to fix race condition errors</vt:lpstr>
      <vt:lpstr>Example: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Conditions</dc:title>
  <dc:creator>Ali Hanson</dc:creator>
  <cp:lastModifiedBy>Ali Hanson</cp:lastModifiedBy>
  <cp:revision>27</cp:revision>
  <dcterms:created xsi:type="dcterms:W3CDTF">2017-05-22T13:56:20Z</dcterms:created>
  <dcterms:modified xsi:type="dcterms:W3CDTF">2017-06-14T16:40:14Z</dcterms:modified>
</cp:coreProperties>
</file>