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7.xml" ContentType="application/vnd.openxmlformats-officedocument.presentationml.notesSlide+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 id="2147483852" r:id="rId2"/>
  </p:sldMasterIdLst>
  <p:notesMasterIdLst>
    <p:notesMasterId r:id="rId24"/>
  </p:notesMasterIdLst>
  <p:sldIdLst>
    <p:sldId id="284" r:id="rId3"/>
    <p:sldId id="285" r:id="rId4"/>
    <p:sldId id="286" r:id="rId5"/>
    <p:sldId id="287" r:id="rId6"/>
    <p:sldId id="288" r:id="rId7"/>
    <p:sldId id="289" r:id="rId8"/>
    <p:sldId id="262" r:id="rId9"/>
    <p:sldId id="263" r:id="rId10"/>
    <p:sldId id="264" r:id="rId11"/>
    <p:sldId id="273" r:id="rId12"/>
    <p:sldId id="274" r:id="rId13"/>
    <p:sldId id="275" r:id="rId14"/>
    <p:sldId id="290" r:id="rId15"/>
    <p:sldId id="276" r:id="rId16"/>
    <p:sldId id="277" r:id="rId17"/>
    <p:sldId id="278" r:id="rId18"/>
    <p:sldId id="279" r:id="rId19"/>
    <p:sldId id="280" r:id="rId20"/>
    <p:sldId id="281" r:id="rId21"/>
    <p:sldId id="282" r:id="rId22"/>
    <p:sldId id="283"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83" autoAdjust="0"/>
    <p:restoredTop sz="94660"/>
  </p:normalViewPr>
  <p:slideViewPr>
    <p:cSldViewPr snapToGrid="0">
      <p:cViewPr varScale="1">
        <p:scale>
          <a:sx n="120" d="100"/>
          <a:sy n="120" d="100"/>
        </p:scale>
        <p:origin x="10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35:53.813"/>
    </inkml:context>
    <inkml:brush xml:id="br0">
      <inkml:brushProperty name="width" value="0.1" units="cm"/>
      <inkml:brushProperty name="height" value="0.1" units="cm"/>
      <inkml:brushProperty name="color" value="#FFFFFF"/>
      <inkml:brushProperty name="ignorePressure" value="1"/>
    </inkml:brush>
  </inkml:definitions>
  <inkml:trace contextRef="#ctx0" brushRef="#br0">1458 522,'4'4,"1"8,4 7,3 6,1 4,1-3,2-7,10-5,19-7,20-3,15-3,9-1,0-1,-4-1,-16-3,-16 0,-17 3,-23 18,-16 17,-16 14,-8 11,-7-1,2-7,3-7,6-31,11-43,11-50,6-37,2-19,0-3,-2 14,-4 28,-11 50,-11 67,-13 60,-16 54,-15 31,-6 10,3-17,11-32,19-59,22-71,23-61,16-45,13-27,4-1,-6 19,-7 35,-9 53,-8 55,-5 57,-4 46,-5 27,-3 2,1-16,1-30,1-36,9-53,7-57,6-51,3-42,2-24,1-5,-4 13,-5 28,-6 45,-3 54,-7 56,-11 45,-11 34,-13 13,-7 3,-1-14,4-22,8-40,10-58,9-68,6-51,5-31,2-5,5 20,2 30,0 37,-2 49,-2 47,0 52,-10 44,-10 27,-6 7,-3 3,3-14,5-28,6-37,9-56,12-53,8-53,9-38,8-25,-2-3,-3 12,-6 41,-8 55,-5 61,-13 46,-9 33,-2 12,-4-7,3-16,-1-24,2-23</inkml:trace>
  <inkml:trace contextRef="#ctx0" brushRef="#br0" timeOffset="15271">0 147,'0'4,"3"9,14 24,14 36,9 40,10 27,7 15,2 1,-6-19,-8-29,-8-33,-6-29,10-34,21-37,29-41,30-28,24-21,29-13,26 0,13 18,0 28,-13 28,-23 27,-33 28,-33 27,-33 19,-29 13,-23 11,-16 17,-9 11,-9 4,-4-4,2-7,1-16,7-21,6-24,15-35,19-44,14-43,14-41,2-23,-2-13,-5 12,-13 29,-19 35,-25 49,-32 61,-34 55,-43 51,-43 36,-32 16,-17-2,7-24,32-38,43-40,52-56,44-65,37-42,23-24,11-5,2 8,-6 22,-10 38,-15 54,-20 57,-18 52,-17 37,-11 9,-5-12,9-30,22-45,29-62,35-70,44-61,36-44,23-19,12-2,-7 21,-18 35,-32 54,-42 75,-50 75,-43 67,-38 44,-30 16,-22-6,-8-25,13-41,23-42,31-36,29-40,35-46,29-34,19-24,17-19,12-8,3-2,-5 8,-12 20,-13 20,-20 29,-26 46,-30 45,-29 45,-22 27,-16 8,-4-5,9-24,24-38,37-52,41-57,37-46,28-35,18-23,4 1,-8 19,-17 29,-26 36,-36 57,-40 61,-43 59,-44 50,-33 29,-22 0,2-22,17-40,30-40,38-43,40-49,38-51,30-48,29-36,19-19,11-6,3 8,-12 24,-15 31,-26 38,-31 49,-44 65,-44 62,-48 51,-39 36,-24 10,4-25,31-43,45-50,61-57,61-57,51-42,42-36,29-23,7-4,-1 1,-6 8,-18 18,-36 45,-43 55,-42 55,-35 42,-23 15,-3 3,6-19,20-25,33-34,32-31,46-33,49-28,45-21,37-16,24-7,5 4,-11-1,-27 14,-62 32,-86 56,-107 69,-107 72,-115 67,-83 29,-44 0,11-37,55-52,79-56,84-50,78-45,75-44,65-44,61-30,47-20,41-17,27 0,19 0,0 16,-5 20,-30 24,-40 27,-50 31,-62 36,-65 33,-69 32,-54 19,-43 7,-27 8,4 6,38-3,48-14,57-22,55-30,52-27,39-30,24-18,6-17,-7-10,-14-8,-22 1,-21 10,-19 13,-13 11,-13 13,-9 11,-12 9,-12 6,-19 15,-17 16,-6 8,5 4,11 0,20-7,27-9,32-12,34-17,28-14,26-15,13-6,-6-3,-14 2,-29 7,-34 10,-34 17,-51 24,-48 20,-45 20,-29 11,-4-3,28-8,46-17,47-24,44-22,39-17,18-5,4-1,-2 4,-14 7,-17 5,-15 6,-16 8,-10 7,-4 2,-2 0,0-2,8-3,12-1,15-2,9-5,14-6,5-5,1 0,-2 2,-4 4,17 2,14 10,5 9,-5 5,-13 7,-22 0,-27 6,-21 6,-25 8,-16 7,-12 3,2-1,7-2,22-10,29-16,37-30,48-46,49-47,39-38,19-18,-3-2,-22 14,-38 27,-42 38,-44 45,-35 48,-38 47,-27 38,-20 26,-12 12,-9 2,9-12,17-21,32-29,43-39,58-49,55-46,59-36,40-22,16-14,-11 7,-31 16,-50 25,-57 38,-59 48,-53 41,-45 39,-30 23,-6 0,11-11,29-23,36-28,35-22,27-20,23-15,9-5,4-2,-5 7,-10 15,-19 14,-19 11,-12 8,-15 0,2-6,14-9,17-16,19-25,26-24,34-21,30-12,16 1,4 7,-15 15,-24 17,-32 20,-36 25,-34 25,-29 17,-32 7,-25 5,-11-10,5-13,23-19,30-23,31-21,25-14,21-8,11-2,5 4,-10 8,-10 17,-16 19,-22 24,-22 18,-20 16,-12 5,-5-4,6-14,22-34,26-34,29-40,23-29,17-26,13-12,2 0,-9 10,-11 22,-12 22,-19 28,-28 28,-32 32,-32 40,-32 29,-24 27,-3 12,9 1,24-14,30-22,31-26,38-23,54-27,60-26,53-27,44-24,25-13,3-9,-19-4,-42 5,-51 14,-45 15,-36 9,-32 13,-33 8,-34 9,-45 8,-50 8,-44 12,-29 23,-14 25,8 17,29 14,41 0,44-8,55-18,60-20,68-33,65-29,44-22,30-25,15-11,-16 0,-26 0,-43 11,-45 12,-40 11,-40 13,-37 11,-39 9,-31 18,-24 17,-15 20,-6 18,7 12,22 1,24-5,27-11,40-24,38-32,48-33,35-27,12-14,4-8,-19 6,-32 15,-45 21,-60 28,-52 33,-48 35,-34 26,-12 21,0 18,23-1,38-14,50-30,62-36,71-41,60-32,56-27,32-14,11-8,-7 2,-32 10,-57 20,-74 25,-79 31,-75 25,-60 21,-42 13,-19 5,11-7,35-10,61-15,77-27,88-27,90-27,72-17,45-8,27-1,-8 4,-30 12,-56 10,-66 11,-74 18,-83 19,-86 14,-93 7,-88 10,-62-2,-18-1,21-2,61-5,97-6,116-1,118-4,103-5,80-6,46-4,9-3,-20-2,-45 0,-58 2,-65 2,-72 4,-76 4,-68 0,-51 6,-30 3,-14 2,17 1,39-1,58-3,72-9,72-10,57-6,47-5,20-1,-3 1,-19 3,-33 2,-36 5,-31 8,-8 1,19 0,50-10,55-7,57-8,32-7,11-4,-19-5,-40 3,-78 6,-73 11,-84 23,-71 13,-57 14,-41 7,-22 1,-7-8,24-11,47-9,63-8,73-14,83-9,83-6,78-4,50 2,25 0,-5 5,-25 5,-46 3,-79 4,-98 10,-100 8,-94 5,-69 3,-42-2,-19-1,14-3,40-5,63-8,64-8,63-14,64-16,59-13,52-5,43-2,30 5,16 7,-8 11,-26 11,-34 9,-48 10,-57 17,-69 13,-61 10,-58 2,-45-6,-17-5,13-8,34-6,50-11,69-13,76-12,69-7,52 2,40 5,18 6,-11 6,-33 4,-47 7,-62 6,-69 3,-65-1,-59-2,-47-3,-24-2,5-1,27-1,53-13,66-11,72-9,63-7,50-4,38 1,15 8,0 10,-21 9,-34 7,-33 4,-31 8,-29 10,-30 13,-22 11,-25 10,-19 3,-16 6,-13-1,3-1,26-14,51-22,58-25,50-16,42-7,19-3,-9 4,-25 7,-40 11,-47 18,-48 12,-43 9,-26 8,-20 5,-8-1,-2 1,15-8,22-9,31-9,40-19,40-12,37-18,23-12,15-9,0-3,-13 8,-34 20,-50 22,-51 28,-46 18,-37 9,-24 1,-1-9,21-10,40-11,62-16,73-19,71-19,56-11,33-5,4-1,-22 0,-36 10,-46 11,-53 11,-58 10,-66 5,-57 5,-41 1,-18 1,0 1,26-1,39-5,41-5,34-9,33-8,31-16,27-9,21-10,23-2,11 1,0 8,-8 8,-25 21,-33 24,-45 40,-55 30,-48 20,-43 13,-32 3,-13-8,16-17,37-23,51-24,62-38,67-39,59-40,48-35,35-21,11-5,-4 4,-23 13,-36 29,-36 27,-38 26,-40 39,-37 36,-35 31,-37 29,-26 16,-21 14,-12-2,7-15,23-24,37-40,51-43,59-50,53-38,49-34,31-14,25-10,5 6,-12 20,-23 27,-36 34,-43 42,-44 44,-44 45,-39 36,-40 31,-36 11,-24 4,-7-10,15-27,30-34,40-34,42-39,44-44,40-37,37-25,34-22,22-5,-2 7,-7 14,-21 24,-28 23,-31 28,-30 31,-36 35,-41 29,-40 24,-32 18,-23 11,-8 3,10-6,24-24,45-37,65-51,57-48,61-43,52-25,34-19,20-2,-1 7,-17 17,-36 28,-53 40,-59 45,-58 45,-51 37,-44 23,-28 9,-15-5,8-13,22-24,37-27,46-34,53-30,56-27,58-22,51-10,37 0,24 6,4 10,-13 13,-33 13,-45 13,-62 21,-71 26,-76 23,-68 19,-56 5,-42 5,-23 0,-6-4,23-13,43-15,62-28,69-31,56-26,51-20,34-8,13-7,0 4,-5 8,-21 17,-40 31,-51 34,-52 25,-50 18,-33 15,-20 2,10-14,34-14,43-23,53-27,59-38,57-27,41-18,24-10,14-1,3 8,-14 10,-27 18,-35 23,-49 27,-53 31,-49 21,-43 23,-25 10,-5-1,19-9,45-21,62-37,75-28,80-26,62-17,45-10,18 0,-5 4,-28 6,-50 9,-74 25,-89 28,-93 25,-79 19,-54 16,-41 14,-11 4,4 4,30-12,55-15,52-17,46-19,47-21,46-21,43-22,41-12,43-15,39-3,28 3,16 11,-9 10,-19 10,-40 13,-45 9,-56 20,-66 20,-65 18,-69 9,-61 0,-48-9,-24-7,5-9,36-10,54-7,57-12,53-17,44-12,46-16,42-14,39-4,28-2,18 7,7 10,-9 14,-26 14,-30 10,-30 12,-30 14,-28 19,-33 13,-30 13,-32 8,-30 9,-29 2,-3-3,16-12,28-11,36-18,42-30,49-34,55-23,60-17,45-11,26-3,5 6,-15 12,-32 19,-44 20,-54 31,-59 34,-58 33,-57 27,-51 16,-39 5,-28-7,-12-11,20-22,43-24,56-29,59-41,56-36,51-32,52-27,46-18,42-9,29 4,20 14,1 12,-14 25,-37 27,-42 23,-46 20,-42 18,-42 22,-37 26,-42 19,-47 12,-33 7,-30 8,-22 1,-4-8,18-12,36-20,52-27,56-34,59-32,52-21,44-17,22-3,2 7,-14 12,-25 11,-37 29,-47 31,-49 33,-53 23,-48 14,-36 4,-26 2,-6-11,20-18,34-21,39-20,37-18,32-21,30-22,32-19,43-23,47-19,58-8,49 4,40 11,21 23,-3 22,-22 21,-47 18,-58 14,-55 15,-47 11,-47 16,-49 15,-50 8,-50 8,-34 1,-26 4,-15-2,0-7,15-12,48-20,65-24,69-23,61-22,43-13,24-4,6 2,-11 9,-26 13,-40 30,-44 24,-42 29,-30 19,-23 11,-5 0,7-6,36-35,48-32,52-27,43-24,31-14,14-2,-6 2,-17 10,-30 22,-39 20,-33 25,-29 15,-20 14,-15 4,1 4,8-11,16-11,19-14,33-19,38-23,42-18,33-15,23-8,5-2,-13 3,-31 7,-35 11,-33 10,-23 10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40:19.182"/>
    </inkml:context>
    <inkml:brush xml:id="br0">
      <inkml:brushProperty name="width" value="0.35" units="cm"/>
      <inkml:brushProperty name="height" value="0.35" units="cm"/>
      <inkml:brushProperty name="color" value="#FFFFFF"/>
      <inkml:brushProperty name="ignorePressure" value="1"/>
    </inkml:brush>
  </inkml:definitions>
  <inkml:trace contextRef="#ctx0" brushRef="#br0">2196 931,'-4'0,"-5"0,0 3,-11 2,-13 4,-16 4,-18 3,-17 3,-16 2,-7 1,1-3,6-5,9-1,13-3,16 1,14-1,12-3,8-3,6-1,5 2,3 0,0 0,2 2,-1 0,6-1,12-1,16-2,19-9,15-7,20-5,19-8,18-2,15-4,12-4,9-1,-2 4,-10 3,-18 2,-17 4,-15 4,-18 3,-21 0,-14 3,-17 4,-22 4,-29 2,-31 7,-27 5,-24 6,-22 4,-17 3,-17 1,-8-2,-3-2,-5-3,7-1,13-3,19-2,25-4,25-3,27 0,17-2,23-1,20 1,24-5,18-8,10-2,15-2,9-3,16 0,10-2,13 0,14-1,11 5,6 0,7 0,5 4,-2-1,-11 3,-13 4,-8 2,-11 3,-16 2,-14 1,-15 0,-25 1,-29-1,-29 1,-29-1,-27 1,-22-1,-23 0,-27 0,-17 0,-13 0,-8 0,-10 0,5-4,13-1,15-4,26 1,31-4,29 2,31-2,27 1,30 2,26 4,30-3,21-2,26-8,21 0,31-5,18 1,21 1,7 0,10-3,-9 1,-13 6,-24 5,-30 5,-30 3,-30 3,-32 1,-27 1,-25 0,-19 4,-20 0,-29 4,-31 4,-40 0,-36 1,-25-1,-19-4,-12-3,4-2,15-6,22-6,30-2,31-3,36-3,41-2,39 1,33 1,26-2,21 3,23 0,23-1,20-2,18-1,15-2,9 0,4 3,-3 4,-10 5,-18 4,-22 3,-24 1,-20 2,-16 0,-15 0,-10 0,-8-1,-9-3,-3-2,3-3,2-1,6 1,5 3,6 1,3 2,6 1,4 1,-4 0,-6 0,-5 1,-10-5,-8-4,-15-6,-11-3,-16-3,-11 2,-7 4,-11 1,-19 2,-15 4,-20 2,-10 2,-11 2,1 1,0 1,7 3,8 2,17-1,13-1,17-1,12-1,15 3,11 0,10 0,7-2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40:35.303"/>
    </inkml:context>
    <inkml:brush xml:id="br0">
      <inkml:brushProperty name="width" value="0.35" units="cm"/>
      <inkml:brushProperty name="height" value="0.35" units="cm"/>
      <inkml:brushProperty name="color" value="#FFFFFF"/>
      <inkml:brushProperty name="ignorePressure" value="1"/>
    </inkml:brush>
  </inkml:definitions>
  <inkml:trace contextRef="#ctx0" brushRef="#br0">937 705,'0'3,"0"6,0 5,-4-1,-1 2,-3-1,-1 3,1 7,-5 7,-4 6,-3 11,-6 9,-6 3,-5 1,-7 7,-8-2,1 3,-1-6,4-6,6-6,14-18,20-27,18-29,19-34,19-28,14-28,-1-12,-7-8,-12 0,-14 8,-23 17,-15 20,-11 21,-5 18,-1 17,-1 15,1 9,1 7,-2 3,-4 6,-4 8,-7 9,-8 15,-6 20,-5 15,-3 13,2 11,4-1,12-9,15-16,11-17,11-14,10-14,9-8,6-8,6-5,1-5,10-5,9-7,6-9,7-9,4-10,4-11,3-11,-2-8,-8 1,-14 4,-13 9,-19 14,-19 14,-15 11,-11 11,-14 19,-2 14,-4 16,-4 17,1 12,3 12,8 0,7-12,12-11,17-23,15-26,22-31,18-31,17-30,13-35,9-29,9-27,5-16,-3 2,-18 24,-20 54,-25 64,-24 65,-21 58,-19 54,-23 36,-12 16,-10 10,1-7,6-20,12-25,16-33,15-39,17-41,21-43,17-44,12-31,6-34,4-32,-7-20,-10-6,-14 14,-14 29,-11 36,-4 39,-8 44,-11 51,-8 46,-9 35,-4 25,0 9,4-9,8-20,9-25,19-28,22-38,24-34,29-33,27-32,27-27,21-20,16-10,9 3,7 2,-11 14,-21 22,-38 28,-40 40,-44 44,-41 44,-31 32,-28 25,-19 20,-10 4,-6-1,4-16,16-24,22-26,24-36,25-41,25-41,23-45,17-36,16-29,4-12,7-3,-1 10,-6 30,-13 39,-15 56,-11 56,-10 65,-9 50,-16 36,-9 9,-7-13,-2-25,1-33,6-41,9-41,10-44,11-39,13-35,7-31,8-12,2-1,3 9,0 24,-10 30,-17 37,-17 32,-22 31,-25 22,-14 8,-14-1,-7-5,-8-6,3-13,9-11,12-12,16-9,28-8,31-9,39-4,26-4,19-1,9 1,4 3,-4 3,-13 1,-20 5,-21 7,-17 8,-15 6,-17 6,-22 6,-13 4,-10 3,-10 3,-6-4,5-4,7-9,17-13,23-16,22-20,23-21,13-10,12-16,9-8,-3-9,-3-5,-7-3,-8 4,-10 12,-11 24,-11 28,-12 34,-11 33,-15 29,-14 18,-9 11,-1 1,3 2,6-9,6-14,11-15,14-20,13-17,15-14,20-16,15-16,15-15,8-11,7-12,5-15,-4-7,-11 2,-15-1,-11 9,-13 12,-9 16,-6 18,-7 21,-3 13,-4 10,-1 4,-4 1,-1-7,3-15,7-19,6-12,6-8,3-6,2-4,2 6,-4 5,-4 5,-9 7,-21 0,-33-1,-43-4,-44-5,-50-4,-59-9,-62 1,20 7</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40:45.367"/>
    </inkml:context>
    <inkml:brush xml:id="br0">
      <inkml:brushProperty name="width" value="0.35" units="cm"/>
      <inkml:brushProperty name="height" value="0.35" units="cm"/>
      <inkml:brushProperty name="color" value="#FFFFFF"/>
      <inkml:brushProperty name="ignorePressure" value="1"/>
    </inkml:brush>
  </inkml:definitions>
  <inkml:trace contextRef="#ctx0" brushRef="#br0">718 903,'4'0,"5"0,4 0,5 0,2 0,-2 4,3 1,6 0,14-1,17-2,8 0,-5-1,-8-1,-6-4,-7-4,-7-2,-1-3,2 1,-2-1,-3 2,2 2,-1 3,-1 3,-3 1,-5-2,-3-1,0 1,4 0,2 2,-7 8,-9 11,-11 10,-12 11,-7 12,-8 3,-2 1,-3-1,1-6,1-7,4-7,-1-5,0-8,6-3,3-4,2-5,-1-3,0-3,0-2,-1-1,-4 1,-2-1,-3 0,-1 0,-2 1,-4 0,1 0,4 0,2 0,3 0,3 0,1 4,1 1,0-1,1 0,-8 3,-3-1,-3 0,0-2,3-1,-1-1,2-2,5-3,8-6,3-1,4-3,4-6,3-4,-2-6,1-1,1-7,1-2,1 0,1 2,0 3,1 4,0 3,4 7,2 2,2 1,5 0,3-2,3-1,2-4,2-2,3-1,2-3,3-3,4-1,0 2,-2 3,1 2,1 3,0 4,-7 3,-5 0,-1 3,-2 4,0 3,4 4,2 1,0 2,3 1,1 3,-2 6,-1 4,-6 7,-6 8,-1 7,-4 4,0 3,-1-2,-3 4,-1 0,-7 2,-2-5,-8 3,-9-3,-6-5,-1-5,-3-8,-1-4,2-5,-6-6,0-4,-2-3,3-2,-1-1,1-4,4-4,4-9,1-2,3-4,0 2,5 1,5-1,5 1,4 0,10-8,8-3,5 1,11-6,7 3,6 0,2 2,-2 7,-5 7,-9 3,-6 4,-2 4,2 4,1 1,4 2,1 0,3 1,0 0,-2-1,-2 1,-6 7,-14 13,-20 15,-19 20,-19 19,-20 15,-10 12,-5-1,3-5,5-13,12-16,12-19,17-15,17-12,19-10,14-11,12-5,5-2,2 0,-6 6,-7 6,-7 13,-9 9,-9 2,-12 4,-6 0,-7 2,-2-4,1-5,-6-2,0-6,-2-2,-1 0,-2-2,3-4,4-4,5-3,3-1,2-2,2 0,-2-5,-1-1,-4-3,0-4,1 1,-2-3,4-1,3 2,6-1,9 2,11 0,11-2,8 2,8-1,7-2,8-1,15-10,17-11,14-11,10-8,0 2,-6 3,-4 2,-6 3,2-2,12-8,27-13,7 2,-3 4,-17 10,-23 11,-23 12,-20 11,-16 6,-15 1,-8-1,-7-2,-3-1,0-3,-8 3,-2 0,-6 4,-4 3,-5 0,-6 2,-8-2,-8 1,-11 2,-10 2,-15 2,-8 2,-4 4,-3 6,0 4,6 5,9 3,6 1,10-3,14-5,11-4,14-1,20-1,20-10,18-8,13-11,15-4,9-6,1-2,1-2,4-3,2 5,-1 4,-1 4,0 5,-2 7,-5 6,-5 3,-5 3,-8 1,-4 1,-2-3,-3-2,-15 4,-23 5,-30 10,-28 13,-23 10,-19 6,-19 2,-16-2,-13-5,-9-6,5-8,9-8,18-7,24-6,32-3,37-9,34-4,29-3,29-2,18-7,20-7,20-1,16 1,0 2,-6 2,-7-2,0-4,-10 1,-19 5,-21 4,-19 1,-14 2,-13 0,-7 3,-6 1,-5-1,-7 3,-14 8,-16 8,-13 4,-23 8,-17 10,-14 8,-5 6,-7 4,4-5,9-5,14-8,17-5,16-5,21-5,19-7,19-9,19-10,17-6,11-3,5-1,3-3,2 0,1 4,8 4,0 1,-6 5,-11 4,-11 2,-17 1,-21 3,-20 2,-18 2,-24 1,-24-2,-26-9,-22-6,-11-4,-9-5,-2-3,13 1,21 2,31 1,37 5,37 6,46 2,44 3,38 4,29 6,18 10,20 8,-4 9,-9 2,-32-3,-35-6,-43-2,-36-5,-31-1,-25 2,-31-2,-27 1,-29-2,-36-3,-42-2,-43-3,18-1</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40:57.839"/>
    </inkml:context>
    <inkml:brush xml:id="br0">
      <inkml:brushProperty name="width" value="0.35" units="cm"/>
      <inkml:brushProperty name="height" value="0.35" units="cm"/>
      <inkml:brushProperty name="color" value="#FFFFFF"/>
      <inkml:brushProperty name="ignorePressure" value="1"/>
    </inkml:brush>
  </inkml:definitions>
  <inkml:trace contextRef="#ctx0" brushRef="#br0">2400 728,'-4'0,"-4"4,-10 5,-4 4,-3 4,-8 3,-6 2,-8 1,-7 0,-5 0,-9-4,-10-5,-12-5,-12 0,-4-2,-11 2,-3-1,2-2,0 3,5-2,10 3,11 4,18-2,17-2,15-3,19-3,24-1,34-2,38 2,44 2,35 3,27 0,12-1,0 2,-6 0,-16-3,-25-1,-26-2,-25-1,-33-2,-37 0,-38 0,-39-4,-37-5,-24-1,-17 1,-3 2,-3 3,13 1,11 2,18 0,21 1,28-3,28-1,23-5,17 1,12-3,13 0,9 3,7 2,0 3,-3 1,-11 5,-11 2,-7 0,-9 3,-8 4,-6 3,-5 4,-2 5,-9 3,-6 8,-9 2,-7 1,-3 0,-2-5,1-3,2-3,11-6,17-7,12-10,13-5,11-10,11-7,17 0,10-1,5 3,4 3,-3 5,-4 0,-9 1,-12-2,-18 1,-26 1,-29 2,-29 2,-29 2,-26 4,-25 6,-13 5,3 7,11 5,20 0,37-6,38-16,36-15,38-9,22-14,21-3,12-4,12-2,14-6,10 3,-2 5,-8 6,-8 1,-17 2,-20 8,-22 3,-17 5,-25-1,-37-6,-41-3,-34-1,-30 5,-15 6,-6 5,5 5,13 3,18 3,17 0,37 1,48 1,53-5,47-5,38-1,21 0,12 3,-1 1,-9 3,-13 0,-23 2,-30 4,-35 5,-37 5,-47 7,-42 5,-49 4,-32-2,-23-6,-6-7,7-6,27-4,48-4,43-5,39-5,33-6,25-4,24-2,24-5,22-2,16 0,14-3,11 1,5 4,-9 0,-19 1,-31 0,-33 1,-46-3,-50-4,-59-9,-47-1,-40 3,-21 8,-6 9,11 8,25 6,36 4,49 4,51 0,60 1,56-1,54 1,34-1,21 3,12 1,3 0,-1 3,-13-1,-22 0,-31-3,-41-1,-56-1,-70-1,-63-1,-53 0,-33-1,-20 1,-13 0,2 3,18 6,24 1,34-2,44-1,55-3,59-1,61-2,51 0,41-2,24 5,11 0,-5 4,-10 1,-22 2,-32-1,-40 3,-48-3,-54-1,-56 0,-49 4,-42 6,-30 3,-24 7,-5 1,8-4,24-3,30-5,38-6,44-9,49-12,46-12,45-10,44-7,32-2,24 7,13 5,1 4,7 2,-16 0,-14-2,-29 2,-32 1,-31 4,-35 2,-39 3,-41 3,-44 4,-40 2,-33 2,-19 1,-10 1,2-1,17 1,27 0,33-1,36-4,38-4,40-2,38 1,38-1,25 1,16 1,3 3,-4 2,-12 1,-17 2,-19 0,-30 0,-45 1,-55-5,-60-4,-54-9,-43-1,-31 2,-6 3,20 5,39 4,48 2,49-3,44 1,50-8,55-9,64 0,65 3,53 4,52 5,28 7,14 9,-11 10,-27 5,-47 4,-80-3,-102-6,-118-5,-128-8,-138-17,-127-14,-99-1,-74-4,69 3</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41:09.367"/>
    </inkml:context>
    <inkml:brush xml:id="br0">
      <inkml:brushProperty name="width" value="0.35" units="cm"/>
      <inkml:brushProperty name="height" value="0.35" units="cm"/>
      <inkml:brushProperty name="color" value="#FFFFFF"/>
      <inkml:brushProperty name="ignorePressure" value="1"/>
    </inkml:brush>
  </inkml:definitions>
  <inkml:trace contextRef="#ctx0" brushRef="#br0">1484 1021,'3'4,"2"4,0 6,-5-1,-10-1,-10-4,-6-3,-7-2,-4-1,-3-2,-4-1,0 1,-1-1,-1 1,-3-1,-4 1,-9 0,-5 0,-6 0,-2 0,1 0,1 0,6 0,7 0,9 0,10 0,9 0,12 0,15 0,11 0,8 0,6-4,11-4,7-2,9 1,7-1,10 0,13 3,12-2,6 1,1 2,-7 1,-8-1,-11 0,-8-3,-9 0,-9 2,-4 2,-2 1,4 3,3-4,-3 0,-5 1,-1-4,-3 1,-3 1,-7-2,-4 0,-1 1,1 3,-1 1,-2-2,0-1,-11 1,-9 2,-9 0,-5 6,-3 1,-7 1,-4-1,-2 2,-2 1,-3 3,-2-1,-1-1,-6 1,-5-1,-5-1,-4-2,-2-3,5 0,5-2,9 0,4 0,1 0,5-1,3 1,4 0,3 0,-5 0,-2-1,-3 1,-3 1,-2-1,-2 0,-6 0,-1 0,0 0,0 0,2 0,0 0,6 0,5 0,13 0,13-4,17-5,15-1,18-2,13-3,10-3,8-2,8 2,9 5,5 0,-3 3,-1-1,-1 1,-4 3,-1-2,-4 2,-8 1,-4 1,-6 3,-3 1,1 0,1 1,-2 1,-3-1,-4 0,-3 0,-5-3,-7-2,-6 0,-11 2,-13 0,-19 5,-14 6,-11 5,-6 4,-3 0,-1 0,0-3,1-3,0-1,2-1,4-2,1-3,5-2,3-1,4-1,3 0,2 0,1-1,1 1,0-1,-1 1,-3 0,-2 0,-3 0,-1 0,2 0,-3 0,-2 0,0 0,-5 0,-4-4,-5-1,-6-3,-6-1,-6-2,-1-3,4 0,6 4,4 2,4 3,3 3,5-3,6 0,5 1,8-3,12 0,10 1,17-2,17-4,14 1,10 2,10 2,9-1,9 1,10-3,3 1,0 2,-2 2,-3 2,-5-3,-7 1,-14 0,-14-2,-13-1,-10 2,-6 2,-4-3,-1 1,-1 0,1 2,0-2,0 0,2 0,-1 2,-6 2,-11 0,-12 2,-13 0,-15 0,-11 4,-17 5,-17 1,-13-1,-5 1,-5 0,0-3,3-2,7 2,9 0,7-2,5-1,5-2,2-1,1 0,4-1,5-1,4 1,8 0,7-4,3-1,3-4,3 0,10-2,12-3,18 0,19 0,18-2,24-6,18-3,13-1,11 1,4 0,9 4,9 3,7 4,9 4,-6 4,-10 3,-12 2,-17 1,-15 1,-20 0,-26 0,-29 0,-24-1,-27 0,-26 4,-22 5,-24 4,-16 5,-14-2,-14 1,-4-3,-10-4,0-3,2-7,9-7,15-6,21-5,21 1,24 0,24-2,23-1,20 4,18-1,14 0,6-1,5-5,11-3,4-4,8-1,5-2,13 0,9 2,11 3,8 6,7 7,4 5,0 6,-6 6,-6 7,-10 1,-11 4,-8-1,-11-3,-8-3,-7-2,-9-3,-4-1,-5-1,-8 3,-12 1,-13 1,-13 2,-17 0,-21 3,-22 4,-28 13,-24 15,-27 22,-16 11,-12 5,1 0,5-7,13-11,19-13,25-15,26-13,24-10,26-7,29-4,26-6,31-9,25-6,31-7,32-7,27-3,23-1,12 4,1 3,-18 4,-19 2,-31 7,-33 2,-28 3,-27 2,-28 2,-27-1,-26-2,-29-3,-32 1,-30 4,-26 3,-20-1,-18 2,-5 1,12 3,16-3,29 0,32 1,31-3,28-3,36 0,30-2,33-2,27 1,15 3,19-1,18 3,14 2,8 2,3 2,-2 2,-12 1,-17 0,-26 1,-29 3,-32 5,-27 5,-21 0,-19 1,-27 2,-29 2,-25 1,6-2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37:55.700"/>
    </inkml:context>
    <inkml:brush xml:id="br0">
      <inkml:brushProperty name="width" value="0.35" units="cm"/>
      <inkml:brushProperty name="height" value="0.35" units="cm"/>
      <inkml:brushProperty name="color" value="#FFFFFF"/>
      <inkml:brushProperty name="ignorePressure" value="1"/>
    </inkml:brush>
  </inkml:definitions>
  <inkml:trace contextRef="#ctx0" brushRef="#br0">500 0,'-11'8,"-15"13,-19 11,-19 11,-11 10,0 0,5-7,15-2,16-5,16-6,10-5,9-3,4 2,10 4,11 3,13 5,19 2,24 2,28 1,27-3,28-4,21-10,9-8,-1-8,-17-6,-31-3,-36-3,-35 0</inkml:trace>
  <inkml:trace contextRef="#ctx0" brushRef="#br0" timeOffset="4091">1671 751,'-8'0,"-2"-3,-3-2,-3 0,-3 1,-10 9,-10 11,-11 10,-11 8,-10 6,-5 4,-8 5,-1-1,2-6,5-6,12-5,12-8,17-4,10-6,13-4,14-4,9-11,12-8,9-12,7-6,9-5,4-8,1 1,-1 0,-5 7,-6 3,-18 6,-19 9,-18 12,-18 6,-14 7,-13 7,-13 4,-4 4,0 1,6-2,3-2,6 1,3-4,4-3,4-5,3-3,6 2,7-1,14-1,17-5,21-2,16 0,5-5,5 1,-2 0,4 2,-1 2,-2 1,-2 1,2 4,-2 6,0 5,1 4,-2-2,-5 1,4 2,0 0,-4 1,-3-2,-3-5,-2-5,-5 1,0-2,2-2,1-1,-1-2,1-1,-1-1,4 0,2-1,-1 1,-1-1,-1 1,-2 0,0 0,-4-4,-6-5,-4-4,-5-4,-2-3,-2-2,-1-1,0 0,-3 4,-6 5,-4 4,-4 5,-2 3,-2 2,-8 4,-11 2,-9 4,-7-1,-14 3,-8 3,-3 2,5-1,4 0,11 1,13-2,10-4,12 0,7-1,7 0,1-1,0-1,2 0,-2 0,-2-13,-3-13,-1-11,-3-9,3-8,5-8,4-2,4-3,2 4,2 5,2 7,0 3,0 5,-1 4,1 0,3 6,1 2,4 6,0 2,-2 0,-1-2,-3-1,3-2,0 0,3-2,-1 0,3 3,3 6,-1 0,1-1,2 3,6-2,7-2,1 2,5 2,6 4,4 3,-1 2,-2 2,-3 0,-1 0,-4 1,1-1,1 1,6 7,4 2,1 7,3 8,2 0,-5 3,-6-3,-7-2,-5-5,-8-2,-7 0,-6 2,-4 0,-4 2,0 5,-2 2,-3-1,-5 4,-5 0,-3-1,-9-2,-13 2,-10 0,-7-5,-6-3,-8-5,-2-5,0-5,5-2,-2-7,5-10,5-7,5-6,5-12,7-6,11 1,10 4,10 4,6 5,9 0,6-2,7 3,3 4,3 6,5 2,2 5,3-1,0 3,2 3,7 3,7 1,4 2,3 1,1 5,-2 4,0 5,0 4,-6 2,-8 2,-6 5,-6-3,-7 2,-4 1,-5 0,-3 2,-5 0,-2-1,-6-5,-5-7,-5-6,-8-4,-8-4,-6-2,0-8,-10-11,-4-6,-5-9,3 0,3 3,10 3,7 5,10 4,12 5,11 4,10 1,10 2,13 1,12 3,6 1,4 1,2 1,-3 1,-6-1,-8 0,-7 1,-6-1,-8-4,-3 0,-4-5,-1-4,-3-3,-2-3,-3-6,-2-2,-1 0,-1 0,-1 1,1 2,-4 1,-6 4,0 1,-2 5,-4 4,-2 3,-2 3,-1 2,-1 1,-1 1,1-4,-5-1,-4 0,-5 0,-7 2,-1 0,1 1,-1 1,4 0,4 4,2 9,2 2,3 2,3 2,5 2,4 1,3 0,1-3,-1 2,-2 9,-2 7,2 1,0 2,3 1,3 1,4 1,3-3,5-4,6-5,3-4,2-7,6-6,5-2,9-3,6-3,12-3,8-1,6-2,6 0,3-4,-4-6,-10-8,-8-4,-12-3,-14-1,-10 0,-9 2,-5 0,-3 0,-5 2,-2-1,-6-2,-10 1,-6-1,-4 3,2 1,1 5,-1 4,2 5,-3 11,-2 13,-4 10,-1 8,1 6,0 0,3 0,4-3,3-4,4-1,1-1,6-3,5-3,1-2,3-1,-1-4,-2-6,-4-5,-9-4,-16-3,-39-16,-5-5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38:10.390"/>
    </inkml:context>
    <inkml:brush xml:id="br0">
      <inkml:brushProperty name="width" value="0.35" units="cm"/>
      <inkml:brushProperty name="height" value="0.35" units="cm"/>
      <inkml:brushProperty name="color" value="#FFFFFF"/>
      <inkml:brushProperty name="ignorePressure" value="1"/>
    </inkml:brush>
  </inkml:definitions>
  <inkml:trace contextRef="#ctx0" brushRef="#br0">1985 1068,'-3'0,"-2"4,-8 1,-16 0,-25 3,-20-1,-19 3,-5 0,-4 2,3-2,8-1,7 0,11-1,11-1,11-3,12-1,11-5,19-3,21-7,21-14,23-5,14-6,13-3,4-3,2 6,-3 5,0 9,-1 4,-7 5,-12 6,-15 3,-11 3,-14 6,-10 9,-4 10,-5 9,-3 6,-2 8,-2 4,0 1,-1-1,0-1,0-6,1-6,-4-5,-5-9,-5-4,-3-5,-7-5,-7-5,-9-2,-9-2,-7 0,-10-1,-4-4,-6-5,3-4,-2-11,9-2,8-7,13-1,16 1,15 2,18 4,19 2,18 2,9-2,3 3,1 5,1 6,-3 5,-8 4,-4 2,-1 5,-3 2,-1 4,-5 3,-5 1,-7 0,-2-1,-4 0,4 6,2 4,6 4,3-1,0-2,-1-5,0-5,2-6,4-4,1-6,-2-7,1-5,-5-8,1-8,0-6,-6-5,-6 2,-6 2,-5 5,-3 0,-1 2,-2 1,0 3,-4 6,-1 2,-3 4,-5 1,-2 3,1-1,-1-3,-2 2,-1-1,-1 1,-1 4,-4 2,-6 2,-1 3,1 0,-2 2,-6-1,-4 1,-3-1,0 4,-1 2,1-1,4 2,6 1,1 2,3 0,3-2,3-3,2 2,-3 0,0-1,1-2,1-2,0-1,2 3,0 1,1 0,0-1,0-2,0-1,4 4,1 0,0 0,-1-1,-2-2,4-4,0-2,-1-1,-2-3,0 0,2-2,1 0,2-2,5-2,3-3,2-2,3-2,8-1,4 0,7-1,7 4,5 2,3-1,1 3,-2 1,-3-2,2 3,-2-1,-1 2,-2 3,-1 3,-2 3,3 2,1 0,0 2,-2-1,0 1,-2-1,0 1,3-1,1 0,0 0,-1 0,-2 0,0 0,-1 0,-1 0,0 0,4 0,1 0,3-4,1-1,-1 1,-3-4,-1 0,-2 2,-1 1,-1 2,0-2,0-1,0 1,-4-2,-5-5,-1 1,1 2,-1-1,-7-4,-8-1,-3-4,-5 3,-4 3,-3 4,-2 4,-6-1,-1 0,-1 1,-3 2,1 1,1 1,2 1,-6 0,-5 0,-3 1,-2-1,-2 0,3 0,2 0,4 0,3 0,5 0,2 0,3 0,5 4,1 1,1 0,-2 2,-4 1,-3 2,-1 0,-3 2,-4-2,3 2,-1-1,2-3,1-2,-2-3,1-1,-3-2,1 0,13-1,21-3,21-9,25-13,20-10,16-7,13-6,-3 0,-10 6,-8 6,-14 5,-13 9,-12 7,-4 8,-5 4,-4 3,3 2,-1 0,6 1,6-1,3 0,-1 4,-1 4,-3 1,0 2,1 7,-3 8,1 6,-2 6,-7 3,-4 2,-3 2,-4-1,-1 1,-3-1,-4 0,-4-4,-1 2,-2 2,-1 0,-1-4,-3-1,-6-3,0-5,-3-8,-2-3,-3-7,-2-4,-2-5,0-7,0-10,-5-14,-4-15,-5-19,-4-10,-2-4,6 2,8 6,6 15,7 11,9 10,17 5,15 8,13 2,5 1,1 2,-2 3,-5 4,-2 5,1 4,-6 8,-1 6,-1 8,-7 6,-5 13,-8 7,-3 1,-4 0,-2-2,-5-2,-5 2,-1-4,-3-6,-2-3,-2 0,-2-7,-2-8,0-8,-4-7,-5-5,-17-6,-22-11,-29-14,-47-24,-32-19,-46-24,-41-17,-81-32,-79-37,32 14</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38:19.639"/>
    </inkml:context>
    <inkml:brush xml:id="br0">
      <inkml:brushProperty name="width" value="0.35" units="cm"/>
      <inkml:brushProperty name="height" value="0.35" units="cm"/>
      <inkml:brushProperty name="color" value="#FFFFFF"/>
      <inkml:brushProperty name="ignorePressure" value="1"/>
    </inkml:brush>
  </inkml:definitions>
  <inkml:trace contextRef="#ctx0" brushRef="#br0">220 746,'7'0,"7"0,8 0,12 0,11 0,9 0,11 0,9 0,11-4,6-1,-2-4,0 0,-4 2,-10-6,-9-1,-9-1,-10-6,-13-3,-12-2,-11 1,-6-4,-4-3,-3-5,-8-3,-6-10,-12-4,-5 3,-4 3,0 7,3 9,4 6,2 9,3 6,2 5,1 8,-4 11,0 6,-4 9,-4 6,0 9,-2 4,-3-1,3 2,3 0,-1-3,6 1,4 0,2 1,5-5,5-2,5 1,4-1,1-2,6-4,6-5,5-2,3-7,3-2,5-2,6-2,1 0,2 1,-1-2,-2-3,-3-4,-3-2,-1-9,-3-9,0-8,-4-12,-1-8,-4-8,-4-7,-4-4,-2-4,-2-2,-4-1,-11 4,-1 5,-7 5,-2 8,-2 12,0 8,1 8,1 8,0 5,1 3,1 6,-4 14,-5 18,-4 27,-8 23,-8 22,-6 9,-1 1,-3-4,7-15,7-17,13-18,12-16,13-17,19-13,28-10,32-6,28-3,23-10,6-10,4-12,-5-13,-13-5,-18-6,-14 0,-21 2,-16 2,-17 7,-8 4,-8 5,-5 1,-8 0,-11-2,-11-2,-9-2,-6 7,-4 1,2 3,-1 7,5 3,3 2,-3 4,1 5,-1 3,2 4,-4 2,-3 9,-2 10,-1 10,-4 7,2 10,2 8,5 2,9-4,6-3,4-3,5-4,5-7,5-4,7-8,8-3,5-6,4-4,3-5,2-2,0-5,1-7,-1-8,0-9,-4-7,-2-10,-3-4,-4-5,-4-6,-4 1,0-2,-3 2,-3 0,-6 6,0 7,1 9,-2 10,-6 9,-8 15,-7 12,-2 12,-3 1,1 6,-4 0,1 0,3-2,4-5,7-2,5-6,1 0,4 1,5 1,0-2,2 5,3 2,-3 2,1 0,-2 0,0 1,2-1,2-1,1 1,3-1,0 0,1 0,-3-4,-2-1,-7 1,-1 0,-7 1,1 2,-5 0,3 0,1-2,3-9,5-18,5-18,10-20,6-10,7-2,7 0,5 4,2 2,4 7,0 4,1 4,-5 2,-4 6,-2 1,-2 2,-1 0,-4-1,3-1,-3 0,5-1,1-5,1 5,-1 6,1 8,-4 2,-3 4,1 3,4-1,3 0,4 2,4 2,5 1,0 1,0 0,-2-2,-4-6,-3 0,-11 0,-11 3,-12 6,-11 6,-16 6,-12 5,-11 3,-7 2,-8-2,-14-2,-13 1,-7 0,5-3,13-4,28-4,32-7,24-4,15-5,14-5,6 0,-3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38:33.343"/>
    </inkml:context>
    <inkml:brush xml:id="br0">
      <inkml:brushProperty name="width" value="0.35" units="cm"/>
      <inkml:brushProperty name="height" value="0.35" units="cm"/>
      <inkml:brushProperty name="color" value="#FFFFFF"/>
      <inkml:brushProperty name="ignorePressure" value="1"/>
    </inkml:brush>
  </inkml:definitions>
  <inkml:trace contextRef="#ctx0" brushRef="#br0">1175 1551,'-4'-4,"-5"-5,-4-1,-5 2,-2 1,2-1,1 0,-5 2,-3 2,0 2,4 4,-2 2,-4 5,-2 8,-3 0,-1 3,3 0,2 1,2-3,6-1,2-3,0-4,4 0,0-2,3 2,-1-1,-2-3,-3-1,-1-2,-3-1,0-2,-1 0,0 0,-1-1,1 1,-1 0,5-4,8-2,17 9,16 7,7 2,2 2,3 3,0-1,-3-4,-2-4,-4-3,-1-2,-2-2,-1-1,0-1,-1-3,4-6,6-4,0-4,0-2,1 2,0-4,-3 3,-2 0,-5 0,-4 3,-4 0,0 4,-4-1,1-2,-1-1,-3-3,1-1,0-1,-2-1,-2-1,-1-3,-2-5,-4 3,-6 2,-5 5,-4 7,-2 6,-2 3,-1 4,-4 1,-5 1,-8 4,-5 5,-10 5,-6 2,-5 4,-2-3,-1 0,4-4,9-3,7-1,7-1,16-11,19-7,18-7,15-5,18-5,17-3,12 0,6 5,0 7,-9 6,-13 5,-9 3,-8 6,-8 3,-5 4,-4 0,-1-2,-2-1,-3 1,-2 3,2 3,4 8,3 2,1 3,0-1,-1-5,0-5,-1-6,0-1,-1-1,0-3,0-2,0-1,0-2,-4-4,-1-5,-3-5,-5-3,1-8,-2-2,2 0,-1 0,-3 1,-1 2,-2 0,-5 5,-3 2,-3 3,-5 5,-4-1,-2 3,-3 1,0 2,3-2,1 1,0 0,-1 1,-1 2,0 0,-2 2,1 0,-1 0,-1 0,1 0,-4 1,-1-1,0 0,1 0,-3 0,0 0,2 0,-3 0,0 0,-2 0,0 0,2 0,-1 0,1 0,1 0,3 0,-3 0,0 0,2 0,-2 0,-1 0,2 0,1 0,3-4,-4-5,-3-4,-5-8,-11-8,-8-6,-3-5,-3-3,6-2,7 3,13 5,12 5,10 4,15 7,10 7,15 6,14 0,12 2,11 2,6 2,6-4,2 1,-5 0,-4 2,-6 0,-9 2,-12 0,-4 1,-5 0,-5 0,-2 1,-3-1,-2 0,0 4,1 1,-1 0,4-1,1-2,5 0,0-1,6-1,0 0,-1 0,-5 0,2 0,-3-1,-1 1,-3 0,-1 4,-2 1,-1 0,0-1,0 2,-1 1,-3 2,-5 4,-4 3,-9 3,-6-2,-8-4,-7-3,-9-5,-6-2,-5-3,-7 0,-9 0,-11-1,-13 0,-7 0,-3 1,-3 0,1 0,1 0,5 0,6 0,9 0,13 0,13 0,18-4,21-1,27 0,25 1,28 2,23 0,22 1,10 1,9 0,-3 0,-7-4,-16-4,-24-6,-19-3,-21-3,-19-2,-9 4,-17 3,-12 6,-8 3,-8 4,-12 1,-9 1,-10 1,-8 0,-17 0,-13 0,-6-1,-7 0,3 0,4 0,8 0,9 0,7 0,6 0,10 0,13 0,14-4,20-8,28-14,30-10,27-14,19-9,10-3,11 2,1 8,-8 12,-9 13,-10 11,-12 13,-15 5,-13 12,-10 9,-8 10,-5 5,-2 13,-1 8,5 9,-3 4,-1-2,0-2,-3-5,-5-10,-4-9,-4-10,-6-9,-3-6,-4-6,-4-5,-5-8,-5-12,-11-18,-7-23,-15-25,-14-14,-16-18,-10-2,1 8,13 20,16 26,19 33,22 40,23 25,15 17,13 9,5 6,6-6,0-7,-3-13,-3-15,-3-8,-3-9,3-6,-1-5,-1-7,7-13,1-8,3-8,-6-8,1-13,-3-9,-2-8,-5-4,-7 0,-6 2,-4 9,-3 11,-2 12,-5 12,-5 12,-5 12,-7 21,-7 21,-7 17,-4 16,-3 11,-6 6,2-4,2-8,4-14,6-13,4-15,5-13,6-6,3-5,0-5,0-2,-5-6,1-2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39:31.046"/>
    </inkml:context>
    <inkml:brush xml:id="br0">
      <inkml:brushProperty name="width" value="0.35" units="cm"/>
      <inkml:brushProperty name="height" value="0.35" units="cm"/>
      <inkml:brushProperty name="color" value="#FFFFFF"/>
      <inkml:brushProperty name="ignorePressure" value="1"/>
    </inkml:brush>
  </inkml:definitions>
  <inkml:trace contextRef="#ctx0" brushRef="#br0">1143 794,'0'4,"-3"1,-6 3,-8 9,-9 11,-15 10,-5 5,-1 7,-5 2,-4 0,4-5,-2-3,6-6,18-8,26-14,24-13,20-15,23-12,11-7,12-8,7-10,-2-4,-9 1,-10-4,-18-6,-18-8,-18-11,-21-7,-21-3,-13 3,-8 8,-8 14,-3 15,2 16,1 14,7 10,-4 11,-9 10,-13 17,-13 24,-14 25,-14 26,-5 18,5 12,11 1,19-6,24-14,21-18,18-22,16-19,12-20,9-14,8-8,5-6,4-3,4-3,10-5,9-5,5-12,4-14,-1-16,-6-14,-4-14,-8-13,-8-13,-11-15,-10-1,-8 4,-6 16,-4 20,-9 40,-14 49,-15 50,-12 49,-8 26,1 12,7 1,8-14,11-24,11-27,16-35,32-44,37-48,26-38,13-32,0-26,-10-18,-18-1,-21 5,-20 18,-20 28,-16 30,-12 28,-8 24,1 20,-5 19,-8 27,-19 37,-11 39,-9 43,-5 28,-4 24,1 3,7-12,15-28,13-40,16-38,23-39,31-40,31-40,28-36,22-29,16-26,10-18,8-10,-8 1,-15 18,-24 27,-24 26,-24 40,-23 56,-19 59,-14 51,-20 42,-12 17,-7-5,2-20,2-34,8-36,14-34,19-36,15-34,12-34,3-36,-3-28,-6-23,-4-15,-9-10,-9-5,-6 9,-2 23,1 28,4 28,-1 33,1 38,-1 45,1 41,-2 31,-3 16,-3-1,-2-11,3-24,-1-23,3-29,4-34,4-41,6-45,7-41,7-31,3-12,4 1,-2 12,-1 24,-3 51,-4 63,-8 71,-4 55,-10 36,-10 19,-10-1,-2-20,4-31,10-41,28-48,31-61,38-55,29-43,19-28,14-12,2 5,-8 17,-12 24,-23 29,-24 30,-26 30,-27 26,-30 34,-28 34,-23 29,-21 22,-11 9,-1-4,6-11,12-25,17-21,16-23,14-24,11-31,10-34,8-36,12-21,8-12,10 0,4 5,8 14,-1 20,-3 21,-9 27,-10 34,-11 36,-13 26,-12 18,-11 13,-2-2,1-9,1-12,5-21,9-31,8-38,3-26,3-22,1-10,-1 0,1 5,-2 12,0 15</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39:46.727"/>
    </inkml:context>
    <inkml:brush xml:id="br0">
      <inkml:brushProperty name="width" value="0.35" units="cm"/>
      <inkml:brushProperty name="height" value="0.35" units="cm"/>
      <inkml:brushProperty name="color" value="#FFFFFF"/>
      <inkml:brushProperty name="ignorePressure" value="1"/>
    </inkml:brush>
  </inkml:definitions>
  <inkml:trace contextRef="#ctx0" brushRef="#br0">1783 830,'-19'23,"-25"29,-23 30,-20 14,-6 3,5-7,7-13,13-20,14-15,28-20,29-21,26-22,15-19,8-15,3-10,-2-8,3 0,3 0,-2 9,1 12,-5 9,-8 13,-5 11,-4 11,-10 12,-8 15,-7 12,-6 11,-4 10,-2 3,0 0,-1-7,-3-4,-5-6,-5-10,-2-10,0-12,0-11,-1-13,-1-11,-1-12,3-4,4-1,4 3,4 0,7-3,13-6,13-6,12-4,4 4,1 4,-3 7,-5 7,-9 15,-12 18,-14 21,-10 27,-15 17,-11 18,-8 6,-11 8,-12 7,-6 1,-3-4,1-11,9-13,11-19,18-18,24-15,23-18,30-25,22-24,19-14,11-9,0-3,-8 6,-8 12,-16 7,-16 12,-15 8,-13 5,-14 7,-11 6,-11 15,-11 12,-4 10,-8 7,-4 6,-5 8,-7-1,0-1,2-8,6-7,12-13,16-24,22-22,19-18,22-20,21-17,19-14,11-8,-3 1,-5 8,-14 16,-15 15,-17 10,-15 11,-12 6,-11 5,-7 1,-9-2,-13-3,-14-2,-10 2,-16-4,-14-4,-13 4,-8 4,-3 8,-1 10,6 8,9 9,5 13,10 15,3 15,6 16,4 16,2 8,6 0,7 3,7 1,7-2,10-4,9-5,10-3,11-6,12-3,6-8,8-10,1-8,0-7,5-5,4-5,3-7,5-6,5-3,9-6,4-10,11-14,6-10,-3-14,-5-6,-11-4,-9-7,-14-6,-14-7,-13-4,-7-2,-14-2,-17 3,-15 1,-13 8,-13 5,-6 8,0 14,2 13,4 12,10 10,10 8,9 5,6 11,1 10,1 18,-1 21,-1 16,1 10,2 10,1 4,5 0,6-2,6-5,14-4,11-8,14-11,12-13,11-12,3-14,4-11,2-9,2-6,1-3,1-6,-4-9,-1-6,-8-11,-5-10,-7-7,-7-5,-10-2,-8-6,-8-4,-9-5,-5-10,-12-2,-18-2,-16 5,-12 6,-12 4,-12 6,-5 11,1 14,5 13,5 12,6 8,4 5,0 13,-1 10,6 11,2 12,8 9,7 15,11 10,12 7,11 3,18 10,25 11,26 4,26-1,26-9,21-15,23-18,9-22,6-18,3-16,-2-13,-6-15,-8-9,-19-11,-24-9,-27-4,-27-5,-23-6,-21-8,-24-16,-20-15,-17-12,-17-2,-18 0,-12 2,-8 13,2 18,7 19,13 20,12 15,12 20,11 17,7 22,3 24,0 16,-1 14,-1 7,-6 5,-1 1,6-2,7-11,5-13,8-16,7-15,6-11,9-12,7-9,6-8,12-4,13-11,12-14,18-15,17-8,6-12,1-7,-11 0,-16 3,-18 10,-19 8,-13 9,-14 6,-10 5,-8 6,-5 6,-7 1,-1 3,-1 3,-6 2,-8 9,-4 7,-1 13,-4 9,-5 14,-2 7,4 0,8-5,16-11,18-13,17-11,21-15,21-12,18-11,9-14,7-12,6-12,-4-4,-13-2,-17 6,-17 10,-16 9,-13 12,-19 11,-15 8,-14 14,-18 17,-10 13,-12 11,-10 10,-5 3,3-5,3-3,10-8,10-9,15-8,9-8,9-6,7-6,6-3,3-2,-2-1,-8-1,-9 1,-13-4,-24-5,-16-4,-27-3,-25-3,11 2</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39:57.510"/>
    </inkml:context>
    <inkml:brush xml:id="br0">
      <inkml:brushProperty name="width" value="0.35" units="cm"/>
      <inkml:brushProperty name="height" value="0.35" units="cm"/>
      <inkml:brushProperty name="color" value="#FFFFFF"/>
      <inkml:brushProperty name="ignorePressure" value="1"/>
    </inkml:brush>
  </inkml:definitions>
  <inkml:trace contextRef="#ctx0" brushRef="#br0">710 1462,'4'-8,"12"-13,19-15,21-16,25-14,21-11,19-4,11-3,7 2,-10 7,-19 12,-25 14,-26 11,-31 12,-28 10,-21 8,-15 6,-12 10,-2 8,-4 12,0 20,-2 21,-3 21,-3 11,-1 2,9-4,10-20,24-26,27-30,31-30,27-26,22-21,7-14,3-9,-4-11,-18-2,-17 3,-20 10,-19 16,-24 20,-23 17,-21 15,-14 26,-8 23,-6 29,-2 24,6 20,3 8,10-4,12-19,14-18,8-23,13-21,17-17,21-22,19-19,17-24,8-23,1-19,-4-17,-13-16,-13-11,-12 6,-11 17,-9 42,-5 55,-4 59,-8 53,-8 42,0 19,3 2,4-16,3-25,3-30,2-27,6-24,9-27,2-23,10-21,9-25,9-29,5-22,6-24,1-16,-5-9,-11 6,-13 18,-9 23,-9 38,-13 45,-13 58,-11 56,-8 44,-5 25,0 8,8-16,10-30,12-40,12-47,14-46,11-42,7-34,0-22,-5-13,-7-6,-10-2,-15 6,-18 9,-16 18,-5 21,-7 20,-1 20,-1 17,-1 19,-11 22,-17 29,-17 29,-18 28,-7 25,1 14,8-7,18-16,27-20,21-29,23-26,34-28,43-34,38-27,38-27,24-20,12-14,9-15,-10-3,-25 0,-32 10,-34 16,-29 17,-21 17,-19 20,-17 17,-16 12,-23 19,-24 20,-22 28,-24 27,-12 30,-4 26,1 19,16 9,26-12,28-24,27-28,27-30,29-28,25-22,34-25,30-24,31-18,20-17,9-12,-3-17,-15-11,-24-8,-29 4,-31 13,-24 14,-27 18,-23 14,-16 12,-15 12,-11 10,-18 7,-17 4,-18 18,-14 10,-16 16,-7 4,-1 1,9-2,12-2,25-9,32-9,43-14,52-11,52-14,49-12,37-9,25-10,5-4,-3-6,-20 3,-31 7,-47 10,-63 12,-77 10,-76 6,-67 5,-45 3,-25 5,6 5,38 5,52 3,57-2,62-4,61-3,54-4,44-7,34-3,21-5,11 0,2-3,-12 0,-20 3,-28-1,-38-2,-46-4,-47-6,-50-3,-40-5,-34-1,-25 1,-11-2,11 5,28 6,37 4,37 4,44-3,37-2,39-3,25-4,21-2,14-1,1 2,-11 4,-20 7,-22 5,-32 5,-34 6,-29 8,-34 5,-22 1,-20 1,-5-1,3-5,12-2,21 0,18-1,28-2,33-2,34 0,30-2,26-1,18 0,11-1,5 1,-4 0,-15 0,-22-1,-32 1,-38 0,-37 0,-22 0,-11 0,-3 0,4 0,5 0,2 4,3 1,-7 4,-12-1,-31 0,-42-3,-45-1,-61-2,-66-8,-99-16,19-2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7-07-27T17:40:06.895"/>
    </inkml:context>
    <inkml:brush xml:id="br0">
      <inkml:brushProperty name="width" value="0.35" units="cm"/>
      <inkml:brushProperty name="height" value="0.35" units="cm"/>
      <inkml:brushProperty name="color" value="#FFFFFF"/>
      <inkml:brushProperty name="ignorePressure" value="1"/>
    </inkml:brush>
  </inkml:definitions>
  <inkml:trace contextRef="#ctx0" brushRef="#br0">4179 1099,'-8'0,"-2"4,-3 1,-4 3,-2 1,2 2,1 0,-2 1,-1 3,-1 2,-5-2,3 5,-4 2,0-3,0 0,1 0,4 0,3-2,0-1,3 1,4 1,5 1,6 1,11 2,15 3,25 10,27 10,34 12,31 7,22 5,9-2,-13-5,-28-13,-35-30,-43-26,-30-22,-23-15,-16-3,-13-1,-6 0,-12-3,-6 3,-1-1,-8 4,-5 2,-5 1,-26-4,-22-5,-18-6,-8 0,-2 2,13 7,17 11,21 12,20 14,10 16,6 16,5 14,4 10,3 11,6 1,10-3,10-2,9 1,14 3,10-1,11-6,4-3,3-11,3-6,3-5,8-6,10-7,16-5,28-7,29-7,27-18,23-15,21-19,-2-15,-11-17,-30-12,-37 4,-39 12,-33 10,-32 10,-25 13,-19 9,-15 4,-20 6,-12 5,-21 4,-19 7,-20 10,-17 18,-12 23,0 33,9 23,16 21,21 2,23-6,25-9,20-18,20-17,15-16,10-11,6-8,12-7,14-8,18-5,29-4,31-1,29-9,25-10,13-17,-1-10,-21-8,-28 1,-35 6,-35 11,-45 23,-50 28,-43 24,-37 15,-31 11,-23 5,-11-5,5-11,18-14,34-13,47-16,50-13,45-14,44-12,36-8,25-2,16 5,7 9,5 8,-1 10,-5 18,-14 15,-24 13,-30 8,-25 3,-28-4,-27 3,-32-1,-22-5,-19-9,-14-12,3-12,17-13,22-9,21-7,21-3,19-11,14 1,14 2,3 2,-2 6,-13 6,-30 6,-35 4,-43 3,-31 2,-16 1,-4 1,13-1,29-4,42-5,52-9,54-9,40-4,39 0,27 1,13 1,-7 2,-24 2,-31 5,-35 2,-45 3,-52 5,-54 0,-46-3,-29-2,-11-3,12-3,27-1,35 0,45-2,55-3,57-6,54 0,40 1,27 6,8 3,-7 2,-25 4,-51 5,-71 5,-77-1,-77 0,-65 3,-47-7,-27-1,0-2,26 1,49 3,65 0,74-3,84-3,76 2,55 2,34 5,11 2,-5 2,-30 6,-53 3,-73-1,-76-1,-82-4,-72-14,-62-12,-39-9,-12-3,23 2,45 4,69 2,78 4,95 1,84 2,64 1,51 1,25-1,-2 1,-28 3,-48 5,-61 5,-69 3,-69 3,-63 2,-44 0,-25 5,-2 1,11 3,23 1,37-2,40-3,44-1,44-2,42-1,36-1,25 7,14 7,-9 4,-21-1,-34 0,-43-2,-50-4,-58-4,-61-7,-59-14,-60-17,-46-10,-34-13,-13-5,-18-8,-9-7,-12-6,-15-5,-35 2,-49-1,56 14</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EB8451-C0FC-43C8-8BD9-4B13B95719EB}" type="datetimeFigureOut">
              <a:rPr lang="en-US" smtClean="0"/>
              <a:t>7/27/2017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9B3FF7-9065-4E13-AC38-1193BE4A7167}" type="slidenum">
              <a:rPr lang="en-US" smtClean="0"/>
              <a:t>‹#›</a:t>
            </a:fld>
            <a:endParaRPr lang="en-US"/>
          </a:p>
        </p:txBody>
      </p:sp>
    </p:spTree>
    <p:extLst>
      <p:ext uri="{BB962C8B-B14F-4D97-AF65-F5344CB8AC3E}">
        <p14:creationId xmlns:p14="http://schemas.microsoft.com/office/powerpoint/2010/main" val="333121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27B6843-3AD9-D947-BFC2-4A81687A714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8888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468764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3</a:t>
            </a:fld>
            <a:endParaRPr lang="en-US"/>
          </a:p>
        </p:txBody>
      </p:sp>
    </p:spTree>
    <p:extLst>
      <p:ext uri="{BB962C8B-B14F-4D97-AF65-F5344CB8AC3E}">
        <p14:creationId xmlns:p14="http://schemas.microsoft.com/office/powerpoint/2010/main" val="75257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4</a:t>
            </a:fld>
            <a:endParaRPr lang="en-US"/>
          </a:p>
        </p:txBody>
      </p:sp>
    </p:spTree>
    <p:extLst>
      <p:ext uri="{BB962C8B-B14F-4D97-AF65-F5344CB8AC3E}">
        <p14:creationId xmlns:p14="http://schemas.microsoft.com/office/powerpoint/2010/main" val="20418651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5</a:t>
            </a:fld>
            <a:endParaRPr lang="en-US"/>
          </a:p>
        </p:txBody>
      </p:sp>
    </p:spTree>
    <p:extLst>
      <p:ext uri="{BB962C8B-B14F-4D97-AF65-F5344CB8AC3E}">
        <p14:creationId xmlns:p14="http://schemas.microsoft.com/office/powerpoint/2010/main" val="1756036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6</a:t>
            </a:fld>
            <a:endParaRPr lang="en-US"/>
          </a:p>
        </p:txBody>
      </p:sp>
    </p:spTree>
    <p:extLst>
      <p:ext uri="{BB962C8B-B14F-4D97-AF65-F5344CB8AC3E}">
        <p14:creationId xmlns:p14="http://schemas.microsoft.com/office/powerpoint/2010/main" val="2829542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27B6843-3AD9-D947-BFC2-4A81687A714D}" type="slidenum">
              <a:rPr kumimoji="0" lang="en-US" sz="13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3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1143120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dirty="0"/>
              <a:t>7/27/2017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dirty="0"/>
              <a:t>7/27/2017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dirty="0"/>
              <a:t>7/27/2017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999403" y="3401982"/>
            <a:ext cx="71628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3506368" y="3616586"/>
            <a:ext cx="6148873"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3506367" y="4998325"/>
            <a:ext cx="562723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extLst>
      <p:ext uri="{BB962C8B-B14F-4D97-AF65-F5344CB8AC3E}">
        <p14:creationId xmlns:p14="http://schemas.microsoft.com/office/powerpoint/2010/main" val="4196670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7"/>
            <a:ext cx="105156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3366011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896229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466466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391246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362092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09219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795615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dirty="0"/>
              <a:t>7/27/2017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390117" y="187780"/>
            <a:ext cx="7400908" cy="6670221"/>
          </a:xfrm>
          <a:prstGeom prst="rect">
            <a:avLst/>
          </a:prstGeom>
        </p:spPr>
      </p:pic>
    </p:spTree>
    <p:extLst>
      <p:ext uri="{BB962C8B-B14F-4D97-AF65-F5344CB8AC3E}">
        <p14:creationId xmlns:p14="http://schemas.microsoft.com/office/powerpoint/2010/main" val="362524886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C6F822A4-8DA6-4447-9B1F-C5DB58435268}" type="datetimeFigureOut">
              <a:rPr lang="en-US" dirty="0"/>
              <a:t>7/27/2017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dirty="0"/>
              <a:t>7/27/2017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dirty="0"/>
              <a:t>7/27/2017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dirty="0"/>
              <a:t>7/27/2017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dirty="0"/>
              <a:t>7/27/2017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A16AA21-1863-4931-97CB-99D0A168701B}" type="datetimeFigureOut">
              <a:rPr lang="en-US" dirty="0"/>
              <a:t>7/27/2017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772C379-9A7C-4C87-A116-CBE9F58B04C5}" type="datetimeFigureOut">
              <a:rPr lang="en-US" dirty="0"/>
              <a:t>7/27/2017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8664C608-40B1-4030-A28D-5B74BC98ADCE}" type="datetimeFigureOut">
              <a:rPr lang="en-US" dirty="0"/>
              <a:t>7/27/2017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10692882" y="6329899"/>
            <a:ext cx="66091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6FE3C-7E70-4420-AA12-392E0D4EE99D}" type="slidenum">
              <a:rPr lang="en-US" smtClean="0"/>
              <a:t>‹#›</a:t>
            </a:fld>
            <a:endParaRPr lang="en-US" dirty="0"/>
          </a:p>
        </p:txBody>
      </p:sp>
      <p:sp>
        <p:nvSpPr>
          <p:cNvPr id="7" name="Title Placeholder 6"/>
          <p:cNvSpPr>
            <a:spLocks noGrp="1"/>
          </p:cNvSpPr>
          <p:nvPr>
            <p:ph type="title"/>
          </p:nvPr>
        </p:nvSpPr>
        <p:spPr>
          <a:xfrm>
            <a:off x="838201" y="457200"/>
            <a:ext cx="7581327" cy="1101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Text Placeholder 3"/>
          <p:cNvSpPr>
            <a:spLocks noGrp="1"/>
          </p:cNvSpPr>
          <p:nvPr>
            <p:ph type="body" idx="1"/>
          </p:nvPr>
        </p:nvSpPr>
        <p:spPr>
          <a:xfrm>
            <a:off x="838200" y="1825625"/>
            <a:ext cx="105156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1025" name="Picture 2" descr="reative Commons License"/>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84753" y="6401628"/>
            <a:ext cx="1117600" cy="292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userDrawn="1"/>
        </p:nvSpPr>
        <p:spPr bwMode="auto">
          <a:xfrm>
            <a:off x="1302353" y="6415092"/>
            <a:ext cx="5700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000" b="0" i="0" u="none" strike="noStrike" cap="none" normalizeH="0" baseline="0" dirty="0">
                <a:ln>
                  <a:noFill/>
                </a:ln>
                <a:solidFill>
                  <a:schemeClr val="tx1"/>
                </a:solidFill>
                <a:effectLst/>
                <a:latin typeface="Arial" charset="0"/>
              </a:rPr>
              <a:t>  This document is licensed with a </a:t>
            </a:r>
            <a:r>
              <a:rPr kumimoji="0" lang="x-none" altLang="x-none" sz="1000" b="0" i="0" u="none" strike="noStrike" cap="none" normalizeH="0" baseline="0" dirty="0">
                <a:ln>
                  <a:noFill/>
                </a:ln>
                <a:solidFill>
                  <a:schemeClr val="tx1"/>
                </a:solidFill>
                <a:effectLst/>
                <a:latin typeface="Arial" charset="0"/>
                <a:hlinkClick r:id="rId12"/>
              </a:rPr>
              <a:t>Creative Commons Attribution 4.0 International License</a:t>
            </a:r>
            <a:r>
              <a:rPr kumimoji="0" lang="x-none" altLang="x-none" sz="1000" b="0" i="0" u="none" strike="noStrike" cap="none" normalizeH="0" baseline="0" dirty="0">
                <a:ln>
                  <a:noFill/>
                </a:ln>
                <a:solidFill>
                  <a:schemeClr val="tx1"/>
                </a:solidFill>
                <a:effectLst/>
                <a:latin typeface="Arial" charset="0"/>
              </a:rPr>
              <a:t> ©2017 </a:t>
            </a:r>
          </a:p>
        </p:txBody>
      </p:sp>
    </p:spTree>
    <p:extLst>
      <p:ext uri="{BB962C8B-B14F-4D97-AF65-F5344CB8AC3E}">
        <p14:creationId xmlns:p14="http://schemas.microsoft.com/office/powerpoint/2010/main" val="85463187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ustomXml" Target="../ink/ink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ustomXml" Target="../ink/ink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customXml" Target="../ink/ink7.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customXml" Target="../ink/ink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customXml" Target="../ink/ink9.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customXml" Target="../ink/ink10.xml"/><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22.png"/></Relationships>
</file>

<file path=ppt/slides/_rels/slide18.xml.rels><?xml version="1.0" encoding="UTF-8" standalone="yes"?>
<Relationships xmlns="http://schemas.openxmlformats.org/package/2006/relationships"><Relationship Id="rId3" Type="http://schemas.openxmlformats.org/officeDocument/2006/relationships/customXml" Target="../ink/ink11.xml"/><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23.png"/></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25.png"/><Relationship Id="rId4" Type="http://schemas.openxmlformats.org/officeDocument/2006/relationships/customXml" Target="../ink/ink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customXml" Target="../ink/ink13.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customXml" Target="../ink/ink14.xml"/><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2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3.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300" dirty="0"/>
            </a:br>
            <a:br>
              <a:rPr lang="en-US" sz="3300" dirty="0"/>
            </a:br>
            <a:r>
              <a:rPr lang="en-US" sz="3300" dirty="0"/>
              <a:t>Vulnerabilities</a:t>
            </a:r>
            <a:endParaRPr lang="en-US" dirty="0"/>
          </a:p>
        </p:txBody>
      </p:sp>
      <p:sp>
        <p:nvSpPr>
          <p:cNvPr id="3" name="Subtitle 2"/>
          <p:cNvSpPr>
            <a:spLocks noGrp="1"/>
          </p:cNvSpPr>
          <p:nvPr>
            <p:ph type="body" sz="quarter" idx="13"/>
          </p:nvPr>
        </p:nvSpPr>
        <p:spPr/>
        <p:txBody>
          <a:bodyPr>
            <a:noAutofit/>
          </a:bodyPr>
          <a:lstStyle/>
          <a:p>
            <a:pPr algn="l"/>
            <a:r>
              <a:rPr lang="en-US" sz="2000" b="1" dirty="0">
                <a:solidFill>
                  <a:schemeClr val="accent5">
                    <a:lumMod val="75000"/>
                  </a:schemeClr>
                </a:solidFill>
              </a:rPr>
              <a:t>7. Race Conditions</a:t>
            </a:r>
          </a:p>
        </p:txBody>
      </p:sp>
    </p:spTree>
    <p:extLst>
      <p:ext uri="{BB962C8B-B14F-4D97-AF65-F5344CB8AC3E}">
        <p14:creationId xmlns:p14="http://schemas.microsoft.com/office/powerpoint/2010/main" val="2704345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663263" y="826325"/>
            <a:ext cx="1687132" cy="707886"/>
          </a:xfrm>
          <a:prstGeom prst="rect">
            <a:avLst/>
          </a:prstGeom>
          <a:noFill/>
        </p:spPr>
        <p:txBody>
          <a:bodyPr wrap="square" rtlCol="0">
            <a:spAutoFit/>
          </a:bodyPr>
          <a:lstStyle/>
          <a:p>
            <a:pPr algn="ctr"/>
            <a:r>
              <a:rPr lang="en-US" sz="4000" dirty="0"/>
              <a:t>7</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37AEC25D-EEE1-402B-9253-ECA966C46795}"/>
                  </a:ext>
                </a:extLst>
              </p14:cNvPr>
              <p14:cNvContentPartPr/>
              <p14:nvPr/>
            </p14:nvContentPartPr>
            <p14:xfrm>
              <a:off x="11386597" y="6243730"/>
              <a:ext cx="495000" cy="448920"/>
            </p14:xfrm>
          </p:contentPart>
        </mc:Choice>
        <mc:Fallback>
          <p:pic>
            <p:nvPicPr>
              <p:cNvPr id="2" name="Ink 1">
                <a:extLst>
                  <a:ext uri="{FF2B5EF4-FFF2-40B4-BE49-F238E27FC236}">
                    <a16:creationId xmlns:a16="http://schemas.microsoft.com/office/drawing/2014/main" id="{37AEC25D-EEE1-402B-9253-ECA966C46795}"/>
                  </a:ext>
                </a:extLst>
              </p:cNvPr>
              <p:cNvPicPr/>
              <p:nvPr/>
            </p:nvPicPr>
            <p:blipFill>
              <a:blip r:embed="rId3"/>
              <a:stretch>
                <a:fillRect/>
              </a:stretch>
            </p:blipFill>
            <p:spPr>
              <a:xfrm>
                <a:off x="11323597" y="6180679"/>
                <a:ext cx="620640" cy="574661"/>
              </a:xfrm>
              <a:prstGeom prst="rect">
                <a:avLst/>
              </a:prstGeom>
            </p:spPr>
          </p:pic>
        </mc:Fallback>
      </mc:AlternateContent>
      <p:pic>
        <p:nvPicPr>
          <p:cNvPr id="13" name="Picture 12">
            <a:extLst>
              <a:ext uri="{FF2B5EF4-FFF2-40B4-BE49-F238E27FC236}">
                <a16:creationId xmlns:a16="http://schemas.microsoft.com/office/drawing/2014/main" id="{807369BE-BD8B-487E-AEAB-75DCA2ADF4C4}"/>
              </a:ext>
            </a:extLst>
          </p:cNvPr>
          <p:cNvPicPr>
            <a:picLocks noChangeAspect="1"/>
          </p:cNvPicPr>
          <p:nvPr/>
        </p:nvPicPr>
        <p:blipFill>
          <a:blip r:embed="rId4"/>
          <a:stretch>
            <a:fillRect/>
          </a:stretch>
        </p:blipFill>
        <p:spPr>
          <a:xfrm>
            <a:off x="99889" y="6330953"/>
            <a:ext cx="6748862" cy="478699"/>
          </a:xfrm>
          <a:prstGeom prst="rect">
            <a:avLst/>
          </a:prstGeom>
        </p:spPr>
      </p:pic>
    </p:spTree>
    <p:extLst>
      <p:ext uri="{BB962C8B-B14F-4D97-AF65-F5344CB8AC3E}">
        <p14:creationId xmlns:p14="http://schemas.microsoft.com/office/powerpoint/2010/main" val="192050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716 0.02431 L 0.33398 0.53843 " pathEditMode="relative" ptsTypes="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765183" y="4726546"/>
            <a:ext cx="1687132" cy="707886"/>
          </a:xfrm>
          <a:prstGeom prst="rect">
            <a:avLst/>
          </a:prstGeom>
          <a:noFill/>
        </p:spPr>
        <p:txBody>
          <a:bodyPr wrap="square" rtlCol="0">
            <a:spAutoFit/>
          </a:bodyPr>
          <a:lstStyle/>
          <a:p>
            <a:pPr algn="ctr"/>
            <a:r>
              <a:rPr lang="en-US" sz="4000" dirty="0"/>
              <a:t>7</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13" name="TextBox 12"/>
          <p:cNvSpPr txBox="1"/>
          <p:nvPr/>
        </p:nvSpPr>
        <p:spPr>
          <a:xfrm>
            <a:off x="4765183" y="4726546"/>
            <a:ext cx="1687132" cy="707886"/>
          </a:xfrm>
          <a:prstGeom prst="rect">
            <a:avLst/>
          </a:prstGeom>
          <a:noFill/>
        </p:spPr>
        <p:txBody>
          <a:bodyPr wrap="square" rtlCol="0">
            <a:spAutoFit/>
          </a:bodyPr>
          <a:lstStyle/>
          <a:p>
            <a:pPr algn="ctr"/>
            <a:r>
              <a:rPr lang="en-US" sz="4000" dirty="0"/>
              <a:t>7</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F83AA97D-2C0B-43DF-BB90-6149C7B419E0}"/>
                  </a:ext>
                </a:extLst>
              </p14:cNvPr>
              <p14:cNvContentPartPr/>
              <p14:nvPr/>
            </p14:nvContentPartPr>
            <p14:xfrm>
              <a:off x="11305237" y="6049330"/>
              <a:ext cx="542520" cy="646920"/>
            </p14:xfrm>
          </p:contentPart>
        </mc:Choice>
        <mc:Fallback>
          <p:pic>
            <p:nvPicPr>
              <p:cNvPr id="2" name="Ink 1">
                <a:extLst>
                  <a:ext uri="{FF2B5EF4-FFF2-40B4-BE49-F238E27FC236}">
                    <a16:creationId xmlns:a16="http://schemas.microsoft.com/office/drawing/2014/main" id="{F83AA97D-2C0B-43DF-BB90-6149C7B419E0}"/>
                  </a:ext>
                </a:extLst>
              </p:cNvPr>
              <p:cNvPicPr/>
              <p:nvPr/>
            </p:nvPicPr>
            <p:blipFill>
              <a:blip r:embed="rId3"/>
              <a:stretch>
                <a:fillRect/>
              </a:stretch>
            </p:blipFill>
            <p:spPr>
              <a:xfrm>
                <a:off x="11242237" y="5986330"/>
                <a:ext cx="668160" cy="772560"/>
              </a:xfrm>
              <a:prstGeom prst="rect">
                <a:avLst/>
              </a:prstGeom>
            </p:spPr>
          </p:pic>
        </mc:Fallback>
      </mc:AlternateContent>
      <p:pic>
        <p:nvPicPr>
          <p:cNvPr id="14" name="Picture 13">
            <a:extLst>
              <a:ext uri="{FF2B5EF4-FFF2-40B4-BE49-F238E27FC236}">
                <a16:creationId xmlns:a16="http://schemas.microsoft.com/office/drawing/2014/main" id="{AF017329-CEFB-4423-8290-20BF47549A2B}"/>
              </a:ext>
            </a:extLst>
          </p:cNvPr>
          <p:cNvPicPr>
            <a:picLocks noChangeAspect="1"/>
          </p:cNvPicPr>
          <p:nvPr/>
        </p:nvPicPr>
        <p:blipFill>
          <a:blip r:embed="rId4"/>
          <a:stretch>
            <a:fillRect/>
          </a:stretch>
        </p:blipFill>
        <p:spPr>
          <a:xfrm>
            <a:off x="107841" y="6330953"/>
            <a:ext cx="6748862" cy="478699"/>
          </a:xfrm>
          <a:prstGeom prst="rect">
            <a:avLst/>
          </a:prstGeom>
        </p:spPr>
      </p:pic>
    </p:spTree>
    <p:extLst>
      <p:ext uri="{BB962C8B-B14F-4D97-AF65-F5344CB8AC3E}">
        <p14:creationId xmlns:p14="http://schemas.microsoft.com/office/powerpoint/2010/main" val="197330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3894 -0.0419 L -0.03894 -0.0419 C -0.0806 -0.08981 -0.04245 -0.04514 -0.06472 -0.07222 C -0.06784 -0.07616 -0.07123 -0.07986 -0.07435 -0.0838 C -0.07839 -0.08866 -0.0819 -0.09491 -0.0862 -0.09884 C -0.11211 -0.12407 -0.08425 -0.09606 -0.1086 -0.12361 C -0.11276 -0.12847 -0.11745 -0.13194 -0.12149 -0.13704 C -0.125 -0.14143 -0.12774 -0.14745 -0.13112 -0.15231 C -0.13451 -0.15718 -0.13842 -0.16088 -0.1418 -0.16551 C -0.14623 -0.17176 -0.15026 -0.1787 -0.15469 -0.18472 C -0.15821 -0.18935 -0.16211 -0.19282 -0.16537 -0.19792 C -0.17565 -0.21389 -0.20052 -0.25718 -0.20834 -0.27616 L -0.22539 -0.31805 C -0.228 -0.3243 -0.23008 -0.33125 -0.23295 -0.33704 C -0.23724 -0.34606 -0.24128 -0.3537 -0.24467 -0.36366 C -0.24636 -0.36852 -0.24753 -0.37407 -0.24896 -0.37893 C -0.25039 -0.38356 -0.25196 -0.38773 -0.25326 -0.39236 C -0.25443 -0.39606 -0.25534 -0.4 -0.25651 -0.4037 C -0.25782 -0.40764 -0.25951 -0.41134 -0.26081 -0.41528 C -0.26198 -0.41898 -0.26276 -0.42292 -0.26394 -0.42662 C -0.26498 -0.4294 -0.26628 -0.43171 -0.26719 -0.43426 C -0.27253 -0.44861 -0.26849 -0.43866 -0.27253 -0.45139 C -0.27409 -0.45625 -0.27618 -0.46018 -0.27787 -0.46481 C -0.27943 -0.46852 -0.28073 -0.47245 -0.28217 -0.47616 C -0.28295 -0.47801 -0.28399 -0.47963 -0.28438 -0.48194 C -0.28477 -0.4838 -0.2849 -0.48588 -0.28542 -0.4875 C -0.28685 -0.49282 -0.28842 -0.49491 -0.29076 -0.49907 C -0.29154 -0.50162 -0.29193 -0.5044 -0.29297 -0.50671 C -0.29375 -0.50833 -0.29519 -0.5088 -0.2961 -0.51042 C -0.2974 -0.51273 -0.30352 -0.52847 -0.30365 -0.52963 C -0.3043 -0.53333 -0.30456 -0.5375 -0.30573 -0.54097 C -0.31029 -0.55301 -0.30821 -0.54907 -0.31107 -0.55417 L -0.31003 -0.55231 " pathEditMode="relative" ptsTypes="AAAAAAAAAAAAAAAAAAAAAAAAAAAAAAAAA">
                                      <p:cBhvr>
                                        <p:cTn id="6" dur="2000" fill="hold"/>
                                        <p:tgtEl>
                                          <p:spTgt spid="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924 -0.00741 L 0.25039 -0.55787 " pathEditMode="relative" ptsTypes="AA">
                                      <p:cBhvr>
                                        <p:cTn id="10" dur="2000" fill="hold"/>
                                        <p:tgtEl>
                                          <p:spTgt spid="1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663263" y="826325"/>
            <a:ext cx="1687132" cy="707886"/>
          </a:xfrm>
          <a:prstGeom prst="rect">
            <a:avLst/>
          </a:prstGeom>
          <a:noFill/>
        </p:spPr>
        <p:txBody>
          <a:bodyPr wrap="square" rtlCol="0">
            <a:spAutoFit/>
          </a:bodyPr>
          <a:lstStyle/>
          <a:p>
            <a:pPr algn="ctr"/>
            <a:r>
              <a:rPr lang="en-US" sz="4000" dirty="0"/>
              <a:t>8</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pic>
        <p:nvPicPr>
          <p:cNvPr id="2" name="Picture 1"/>
          <p:cNvPicPr>
            <a:picLocks noChangeAspect="1"/>
          </p:cNvPicPr>
          <p:nvPr/>
        </p:nvPicPr>
        <p:blipFill>
          <a:blip r:embed="rId2"/>
          <a:stretch>
            <a:fillRect/>
          </a:stretch>
        </p:blipFill>
        <p:spPr>
          <a:xfrm>
            <a:off x="7828747" y="845699"/>
            <a:ext cx="1688738" cy="1072989"/>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D8674BC4-55F0-4E26-B58E-28CDE72704A6}"/>
                  </a:ext>
                </a:extLst>
              </p14:cNvPr>
              <p14:cNvContentPartPr/>
              <p14:nvPr/>
            </p14:nvContentPartPr>
            <p14:xfrm>
              <a:off x="11284717" y="6178570"/>
              <a:ext cx="761040" cy="678240"/>
            </p14:xfrm>
          </p:contentPart>
        </mc:Choice>
        <mc:Fallback>
          <p:pic>
            <p:nvPicPr>
              <p:cNvPr id="3" name="Ink 2">
                <a:extLst>
                  <a:ext uri="{FF2B5EF4-FFF2-40B4-BE49-F238E27FC236}">
                    <a16:creationId xmlns:a16="http://schemas.microsoft.com/office/drawing/2014/main" id="{D8674BC4-55F0-4E26-B58E-28CDE72704A6}"/>
                  </a:ext>
                </a:extLst>
              </p:cNvPr>
              <p:cNvPicPr/>
              <p:nvPr/>
            </p:nvPicPr>
            <p:blipFill>
              <a:blip r:embed="rId4"/>
              <a:stretch>
                <a:fillRect/>
              </a:stretch>
            </p:blipFill>
            <p:spPr>
              <a:xfrm>
                <a:off x="11221717" y="6115570"/>
                <a:ext cx="886680" cy="803880"/>
              </a:xfrm>
              <a:prstGeom prst="rect">
                <a:avLst/>
              </a:prstGeom>
            </p:spPr>
          </p:pic>
        </mc:Fallback>
      </mc:AlternateContent>
      <p:pic>
        <p:nvPicPr>
          <p:cNvPr id="13" name="Picture 12">
            <a:extLst>
              <a:ext uri="{FF2B5EF4-FFF2-40B4-BE49-F238E27FC236}">
                <a16:creationId xmlns:a16="http://schemas.microsoft.com/office/drawing/2014/main" id="{FFFF2183-231A-4B63-B9D3-9D2C0DBC6268}"/>
              </a:ext>
            </a:extLst>
          </p:cNvPr>
          <p:cNvPicPr>
            <a:picLocks noChangeAspect="1"/>
          </p:cNvPicPr>
          <p:nvPr/>
        </p:nvPicPr>
        <p:blipFill>
          <a:blip r:embed="rId5"/>
          <a:stretch>
            <a:fillRect/>
          </a:stretch>
        </p:blipFill>
        <p:spPr>
          <a:xfrm>
            <a:off x="147597" y="6330953"/>
            <a:ext cx="6748862" cy="478699"/>
          </a:xfrm>
          <a:prstGeom prst="rect">
            <a:avLst/>
          </a:prstGeom>
        </p:spPr>
      </p:pic>
    </p:spTree>
    <p:extLst>
      <p:ext uri="{BB962C8B-B14F-4D97-AF65-F5344CB8AC3E}">
        <p14:creationId xmlns:p14="http://schemas.microsoft.com/office/powerpoint/2010/main" val="1265476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716 0.02431 L 0.33398 0.53843 " pathEditMode="relative" ptsTypes="AA">
                                      <p:cBhvr>
                                        <p:cTn id="6" dur="2000" fill="hold"/>
                                        <p:tgtEl>
                                          <p:spTgt spid="8"/>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nodeType="clickEffect">
                                  <p:stCondLst>
                                    <p:cond delay="0"/>
                                  </p:stCondLst>
                                  <p:childTnLst>
                                    <p:animMotion origin="layout" path="M 0.00221 0.00023 L -0.24948 0.50509 " pathEditMode="relative" ptsTypes="AA">
                                      <p:cBhvr>
                                        <p:cTn id="10"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a:t>
            </a:r>
          </a:p>
        </p:txBody>
      </p:sp>
      <p:sp>
        <p:nvSpPr>
          <p:cNvPr id="3" name="Content Placeholder 2"/>
          <p:cNvSpPr>
            <a:spLocks noGrp="1"/>
          </p:cNvSpPr>
          <p:nvPr>
            <p:ph idx="1"/>
          </p:nvPr>
        </p:nvSpPr>
        <p:spPr/>
        <p:txBody>
          <a:bodyPr>
            <a:normAutofit/>
          </a:bodyPr>
          <a:lstStyle/>
          <a:p>
            <a:r>
              <a:rPr lang="en-US" dirty="0"/>
              <a:t>Instead of Thread 1  and Thread 2 alternating through their processes, they end up trying to grab the same variable at the same time, resulting in the final answer being 8 instead of 9.</a:t>
            </a:r>
          </a:p>
          <a:p>
            <a:r>
              <a:rPr lang="en-US" dirty="0"/>
              <a:t>If you put locks into place, however, it works as it was expected to</a:t>
            </a:r>
          </a:p>
        </p:txBody>
      </p:sp>
    </p:spTree>
    <p:extLst>
      <p:ext uri="{BB962C8B-B14F-4D97-AF65-F5344CB8AC3E}">
        <p14:creationId xmlns:p14="http://schemas.microsoft.com/office/powerpoint/2010/main" val="26355208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855335" y="4619360"/>
            <a:ext cx="1687132" cy="707886"/>
          </a:xfrm>
          <a:prstGeom prst="rect">
            <a:avLst/>
          </a:prstGeom>
          <a:noFill/>
        </p:spPr>
        <p:txBody>
          <a:bodyPr wrap="square" rtlCol="0">
            <a:spAutoFit/>
          </a:bodyPr>
          <a:lstStyle/>
          <a:p>
            <a:pPr algn="ctr"/>
            <a:r>
              <a:rPr lang="en-US" sz="4000" dirty="0"/>
              <a:t>5</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99256" cy="369332"/>
          </a:xfrm>
          <a:prstGeom prst="rect">
            <a:avLst/>
          </a:prstGeom>
          <a:noFill/>
        </p:spPr>
        <p:txBody>
          <a:bodyPr wrap="square" rtlCol="0">
            <a:spAutoFit/>
          </a:bodyPr>
          <a:lstStyle/>
          <a:p>
            <a:r>
              <a:rPr lang="en-US" dirty="0"/>
              <a:t>Add 1 then return</a:t>
            </a:r>
          </a:p>
        </p:txBody>
      </p:sp>
      <p:sp>
        <p:nvSpPr>
          <p:cNvPr id="2" name="Isosceles Triangle 1"/>
          <p:cNvSpPr/>
          <p:nvPr/>
        </p:nvSpPr>
        <p:spPr>
          <a:xfrm>
            <a:off x="2690948" y="2081578"/>
            <a:ext cx="1031966" cy="10058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lumMod val="95000"/>
                </a:schemeClr>
              </a:solidFill>
            </a:endParaRPr>
          </a:p>
        </p:txBody>
      </p:sp>
      <p:sp>
        <p:nvSpPr>
          <p:cNvPr id="3" name="TextBox 2"/>
          <p:cNvSpPr txBox="1"/>
          <p:nvPr/>
        </p:nvSpPr>
        <p:spPr>
          <a:xfrm>
            <a:off x="2797612" y="2562459"/>
            <a:ext cx="818637" cy="369332"/>
          </a:xfrm>
          <a:prstGeom prst="rect">
            <a:avLst/>
          </a:prstGeom>
          <a:noFill/>
        </p:spPr>
        <p:txBody>
          <a:bodyPr wrap="square" rtlCol="0">
            <a:spAutoFit/>
          </a:bodyPr>
          <a:lstStyle/>
          <a:p>
            <a:r>
              <a:rPr lang="en-US" dirty="0">
                <a:solidFill>
                  <a:schemeClr val="bg1"/>
                </a:solidFill>
              </a:rPr>
              <a:t>LOCK</a:t>
            </a:r>
          </a:p>
        </p:txBody>
      </p:sp>
      <mc:AlternateContent xmlns:mc="http://schemas.openxmlformats.org/markup-compatibility/2006">
        <mc:Choice xmlns:p14="http://schemas.microsoft.com/office/powerpoint/2010/main" Requires="p14">
          <p:contentPart p14:bwMode="auto" r:id="rId2">
            <p14:nvContentPartPr>
              <p14:cNvPr id="13" name="Ink 12">
                <a:extLst>
                  <a:ext uri="{FF2B5EF4-FFF2-40B4-BE49-F238E27FC236}">
                    <a16:creationId xmlns:a16="http://schemas.microsoft.com/office/drawing/2014/main" id="{95E4667C-84B7-4E8C-9F48-AF6F508C00DF}"/>
                  </a:ext>
                </a:extLst>
              </p14:cNvPr>
              <p14:cNvContentPartPr/>
              <p14:nvPr/>
            </p14:nvContentPartPr>
            <p14:xfrm>
              <a:off x="11086357" y="6117730"/>
              <a:ext cx="870840" cy="579960"/>
            </p14:xfrm>
          </p:contentPart>
        </mc:Choice>
        <mc:Fallback>
          <p:pic>
            <p:nvPicPr>
              <p:cNvPr id="13" name="Ink 12">
                <a:extLst>
                  <a:ext uri="{FF2B5EF4-FFF2-40B4-BE49-F238E27FC236}">
                    <a16:creationId xmlns:a16="http://schemas.microsoft.com/office/drawing/2014/main" id="{95E4667C-84B7-4E8C-9F48-AF6F508C00DF}"/>
                  </a:ext>
                </a:extLst>
              </p:cNvPr>
              <p:cNvPicPr/>
              <p:nvPr/>
            </p:nvPicPr>
            <p:blipFill>
              <a:blip r:embed="rId3"/>
              <a:stretch>
                <a:fillRect/>
              </a:stretch>
            </p:blipFill>
            <p:spPr>
              <a:xfrm>
                <a:off x="11023357" y="6054730"/>
                <a:ext cx="996480" cy="705600"/>
              </a:xfrm>
              <a:prstGeom prst="rect">
                <a:avLst/>
              </a:prstGeom>
            </p:spPr>
          </p:pic>
        </mc:Fallback>
      </mc:AlternateContent>
      <p:pic>
        <p:nvPicPr>
          <p:cNvPr id="14" name="Picture 13">
            <a:extLst>
              <a:ext uri="{FF2B5EF4-FFF2-40B4-BE49-F238E27FC236}">
                <a16:creationId xmlns:a16="http://schemas.microsoft.com/office/drawing/2014/main" id="{DEED6AF9-36E0-493B-B006-D8C209D40E78}"/>
              </a:ext>
            </a:extLst>
          </p:cNvPr>
          <p:cNvPicPr>
            <a:picLocks noChangeAspect="1"/>
          </p:cNvPicPr>
          <p:nvPr/>
        </p:nvPicPr>
        <p:blipFill>
          <a:blip r:embed="rId4"/>
          <a:stretch>
            <a:fillRect/>
          </a:stretch>
        </p:blipFill>
        <p:spPr>
          <a:xfrm>
            <a:off x="147597" y="6218991"/>
            <a:ext cx="6748862" cy="478699"/>
          </a:xfrm>
          <a:prstGeom prst="rect">
            <a:avLst/>
          </a:prstGeom>
        </p:spPr>
      </p:pic>
    </p:spTree>
    <p:extLst>
      <p:ext uri="{BB962C8B-B14F-4D97-AF65-F5344CB8AC3E}">
        <p14:creationId xmlns:p14="http://schemas.microsoft.com/office/powerpoint/2010/main" val="293425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29167E-6 -1.48148E-6 L 0.24401 -0.5743 L 0.24284 -0.5669 " pathEditMode="relative" rAng="0" ptsTypes="AAA">
                                      <p:cBhvr>
                                        <p:cTn id="6" dur="2000" fill="hold"/>
                                        <p:tgtEl>
                                          <p:spTgt spid="8"/>
                                        </p:tgtEl>
                                        <p:attrNameLst>
                                          <p:attrName>ppt_x</p:attrName>
                                          <p:attrName>ppt_y</p:attrName>
                                        </p:attrNameLst>
                                      </p:cBhvr>
                                      <p:rCtr x="12201" y="-287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69745"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7830353" y="766725"/>
            <a:ext cx="1687132" cy="707886"/>
          </a:xfrm>
          <a:prstGeom prst="rect">
            <a:avLst/>
          </a:prstGeom>
          <a:noFill/>
        </p:spPr>
        <p:txBody>
          <a:bodyPr wrap="square" rtlCol="0">
            <a:spAutoFit/>
          </a:bodyPr>
          <a:lstStyle/>
          <a:p>
            <a:pPr algn="ctr"/>
            <a:endParaRPr lang="en-US" sz="4000" dirty="0"/>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3" name="TextBox 2"/>
          <p:cNvSpPr txBox="1"/>
          <p:nvPr/>
        </p:nvSpPr>
        <p:spPr>
          <a:xfrm>
            <a:off x="8409903" y="934160"/>
            <a:ext cx="1371600" cy="707886"/>
          </a:xfrm>
          <a:prstGeom prst="rect">
            <a:avLst/>
          </a:prstGeom>
          <a:noFill/>
        </p:spPr>
        <p:txBody>
          <a:bodyPr wrap="square" rtlCol="0">
            <a:spAutoFit/>
          </a:bodyPr>
          <a:lstStyle/>
          <a:p>
            <a:r>
              <a:rPr lang="en-US" sz="4000" dirty="0"/>
              <a:t>6</a:t>
            </a:r>
          </a:p>
        </p:txBody>
      </p:sp>
      <p:sp>
        <p:nvSpPr>
          <p:cNvPr id="13" name="Isosceles Triangle 12"/>
          <p:cNvSpPr/>
          <p:nvPr/>
        </p:nvSpPr>
        <p:spPr>
          <a:xfrm>
            <a:off x="2690948" y="2081578"/>
            <a:ext cx="1031966" cy="10058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lumMod val="95000"/>
                </a:schemeClr>
              </a:solidFill>
            </a:endParaRPr>
          </a:p>
        </p:txBody>
      </p:sp>
      <p:sp>
        <p:nvSpPr>
          <p:cNvPr id="14" name="TextBox 13"/>
          <p:cNvSpPr txBox="1"/>
          <p:nvPr/>
        </p:nvSpPr>
        <p:spPr>
          <a:xfrm>
            <a:off x="2797612" y="2562459"/>
            <a:ext cx="818637" cy="369332"/>
          </a:xfrm>
          <a:prstGeom prst="rect">
            <a:avLst/>
          </a:prstGeom>
          <a:noFill/>
        </p:spPr>
        <p:txBody>
          <a:bodyPr wrap="square" rtlCol="0">
            <a:spAutoFit/>
          </a:bodyPr>
          <a:lstStyle/>
          <a:p>
            <a:r>
              <a:rPr lang="en-US" dirty="0">
                <a:solidFill>
                  <a:schemeClr val="bg1"/>
                </a:solidFill>
              </a:rPr>
              <a:t>LOCK</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FB712285-099C-42F5-9BB0-B5B27C7CE5CD}"/>
                  </a:ext>
                </a:extLst>
              </p14:cNvPr>
              <p14:cNvContentPartPr/>
              <p14:nvPr/>
            </p14:nvContentPartPr>
            <p14:xfrm>
              <a:off x="11106877" y="6176770"/>
              <a:ext cx="747000" cy="624240"/>
            </p14:xfrm>
          </p:contentPart>
        </mc:Choice>
        <mc:Fallback>
          <p:pic>
            <p:nvPicPr>
              <p:cNvPr id="2" name="Ink 1">
                <a:extLst>
                  <a:ext uri="{FF2B5EF4-FFF2-40B4-BE49-F238E27FC236}">
                    <a16:creationId xmlns:a16="http://schemas.microsoft.com/office/drawing/2014/main" id="{FB712285-099C-42F5-9BB0-B5B27C7CE5CD}"/>
                  </a:ext>
                </a:extLst>
              </p:cNvPr>
              <p:cNvPicPr/>
              <p:nvPr/>
            </p:nvPicPr>
            <p:blipFill>
              <a:blip r:embed="rId3"/>
              <a:stretch>
                <a:fillRect/>
              </a:stretch>
            </p:blipFill>
            <p:spPr>
              <a:xfrm>
                <a:off x="11043847" y="6113734"/>
                <a:ext cx="872701" cy="749952"/>
              </a:xfrm>
              <a:prstGeom prst="rect">
                <a:avLst/>
              </a:prstGeom>
            </p:spPr>
          </p:pic>
        </mc:Fallback>
      </mc:AlternateContent>
      <p:pic>
        <p:nvPicPr>
          <p:cNvPr id="15" name="Picture 14">
            <a:extLst>
              <a:ext uri="{FF2B5EF4-FFF2-40B4-BE49-F238E27FC236}">
                <a16:creationId xmlns:a16="http://schemas.microsoft.com/office/drawing/2014/main" id="{A014C073-87F1-4CB2-B199-30DCD67C74B6}"/>
              </a:ext>
            </a:extLst>
          </p:cNvPr>
          <p:cNvPicPr>
            <a:picLocks noChangeAspect="1"/>
          </p:cNvPicPr>
          <p:nvPr/>
        </p:nvPicPr>
        <p:blipFill>
          <a:blip r:embed="rId4"/>
          <a:stretch>
            <a:fillRect/>
          </a:stretch>
        </p:blipFill>
        <p:spPr>
          <a:xfrm>
            <a:off x="131695" y="6249540"/>
            <a:ext cx="6748862" cy="478699"/>
          </a:xfrm>
          <a:prstGeom prst="rect">
            <a:avLst/>
          </a:prstGeom>
        </p:spPr>
      </p:pic>
    </p:spTree>
    <p:extLst>
      <p:ext uri="{BB962C8B-B14F-4D97-AF65-F5344CB8AC3E}">
        <p14:creationId xmlns:p14="http://schemas.microsoft.com/office/powerpoint/2010/main" val="61373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75E-6 -1.48148E-6 L -3.75E-6 0.00023 C -0.0026 0.00695 -0.00429 0.01505 -0.00755 0.02083 C -0.01002 0.02523 -0.01328 0.02871 -0.0151 0.03426 C -0.02187 0.05417 -0.01484 0.03519 -0.02148 0.04931 C -0.02526 0.05764 -0.02461 0.06458 -0.03112 0.07222 L -0.03437 0.07616 C -0.03502 0.07871 -0.03554 0.08148 -0.03645 0.0838 C -0.03737 0.08588 -0.03867 0.08727 -0.03971 0.08935 C -0.04088 0.0919 -0.04166 0.09468 -0.04296 0.09699 C -0.0457 0.10232 -0.04856 0.10718 -0.05143 0.11227 C -0.05325 0.11551 -0.0552 0.11829 -0.0569 0.12176 C -0.08307 0.17778 -0.05625 0.12176 -0.07395 0.15602 C -0.07617 0.16042 -0.07812 0.16505 -0.08046 0.16945 C -0.08281 0.17408 -0.08554 0.17801 -0.08789 0.18264 C -0.09023 0.1875 -0.09205 0.19306 -0.0944 0.19792 C -0.11015 0.23033 -0.09453 0.19421 -0.10716 0.22269 C -0.10937 0.22778 -0.11119 0.23333 -0.11367 0.23796 C -0.1177 0.24607 -0.12148 0.25463 -0.12643 0.26088 C -0.12903 0.26389 -0.13164 0.26667 -0.13398 0.27037 C -0.13567 0.27315 -0.13671 0.27685 -0.13828 0.27986 C -0.13997 0.2831 -0.14192 0.28611 -0.14362 0.28935 C -0.14518 0.29236 -0.14635 0.29583 -0.14791 0.29884 C -0.15247 0.30787 -0.15273 0.30764 -0.15755 0.31412 C -0.16276 0.3294 -0.15976 0.32153 -0.16823 0.34074 C -0.16966 0.34398 -0.17122 0.34699 -0.17252 0.35023 C -0.1733 0.35232 -0.17382 0.3544 -0.17474 0.35602 C -0.17565 0.35764 -0.17695 0.35833 -0.17786 0.35996 C -0.18802 0.37477 -0.17135 0.35394 -0.1875 0.37315 C -0.18828 0.375 -0.1888 0.37732 -0.18971 0.37894 C -0.1914 0.38195 -0.19505 0.38565 -0.19713 0.38843 C -0.19869 0.39028 -0.2 0.39213 -0.20143 0.39421 C -0.20533 0.40764 -0.20117 0.39722 -0.20794 0.40556 C -0.21796 0.41852 -0.20364 0.40463 -0.21536 0.41505 C -0.21796 0.41968 -0.21966 0.42338 -0.22291 0.42662 C -0.22382 0.42755 -0.225 0.42778 -0.22617 0.42847 C -0.23086 0.44121 -0.22526 0.42871 -0.23151 0.43611 C -0.23268 0.4375 -0.23346 0.44005 -0.23463 0.44167 C -0.23567 0.44329 -0.23685 0.44421 -0.23789 0.4456 C -0.23906 0.44722 -0.23997 0.44954 -0.24114 0.45139 C -0.2431 0.45417 -0.24544 0.45648 -0.24752 0.4588 L -0.25078 0.46273 C -0.25208 0.46991 -0.25247 0.47338 -0.25612 0.47986 C -0.25729 0.48195 -0.26093 0.48773 -0.26145 0.49121 C -0.26185 0.49445 -0.26145 0.49769 -0.26145 0.50093 L -0.25716 0.49884 " pathEditMode="relative" rAng="0" ptsTypes="AAAAAAAAAAAAAAAAAAAAAAAAAAAAAAAAAAAAAAAAAAAAAA">
                                      <p:cBhvr>
                                        <p:cTn id="6" dur="2000" fill="hold"/>
                                        <p:tgtEl>
                                          <p:spTgt spid="3"/>
                                        </p:tgtEl>
                                        <p:attrNameLst>
                                          <p:attrName>ppt_x</p:attrName>
                                          <p:attrName>ppt_y</p:attrName>
                                        </p:attrNameLst>
                                      </p:cBhvr>
                                      <p:rCtr x="-13086" y="250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765183" y="4726546"/>
            <a:ext cx="1687132" cy="707886"/>
          </a:xfrm>
          <a:prstGeom prst="rect">
            <a:avLst/>
          </a:prstGeom>
          <a:noFill/>
        </p:spPr>
        <p:txBody>
          <a:bodyPr wrap="square" rtlCol="0">
            <a:spAutoFit/>
          </a:bodyPr>
          <a:lstStyle/>
          <a:p>
            <a:pPr algn="ctr"/>
            <a:r>
              <a:rPr lang="en-US" sz="4000" dirty="0"/>
              <a:t>6</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13" name="Isosceles Triangle 12"/>
          <p:cNvSpPr/>
          <p:nvPr/>
        </p:nvSpPr>
        <p:spPr>
          <a:xfrm>
            <a:off x="7791718" y="2238639"/>
            <a:ext cx="1031966" cy="10058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lumMod val="95000"/>
                </a:schemeClr>
              </a:solidFill>
            </a:endParaRPr>
          </a:p>
        </p:txBody>
      </p:sp>
      <p:sp>
        <p:nvSpPr>
          <p:cNvPr id="14" name="TextBox 13"/>
          <p:cNvSpPr txBox="1"/>
          <p:nvPr/>
        </p:nvSpPr>
        <p:spPr>
          <a:xfrm>
            <a:off x="7898382" y="2702278"/>
            <a:ext cx="818637" cy="369332"/>
          </a:xfrm>
          <a:prstGeom prst="rect">
            <a:avLst/>
          </a:prstGeom>
          <a:noFill/>
        </p:spPr>
        <p:txBody>
          <a:bodyPr wrap="square" rtlCol="0">
            <a:spAutoFit/>
          </a:bodyPr>
          <a:lstStyle/>
          <a:p>
            <a:r>
              <a:rPr lang="en-US" dirty="0">
                <a:solidFill>
                  <a:schemeClr val="bg1"/>
                </a:solidFill>
              </a:rPr>
              <a:t>LOCK</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CD5FE751-718A-4E2F-A242-3AEDFD49E9F6}"/>
                  </a:ext>
                </a:extLst>
              </p14:cNvPr>
              <p14:cNvContentPartPr/>
              <p14:nvPr/>
            </p14:nvContentPartPr>
            <p14:xfrm>
              <a:off x="10207957" y="5989210"/>
              <a:ext cx="1814400" cy="720360"/>
            </p14:xfrm>
          </p:contentPart>
        </mc:Choice>
        <mc:Fallback>
          <p:pic>
            <p:nvPicPr>
              <p:cNvPr id="2" name="Ink 1">
                <a:extLst>
                  <a:ext uri="{FF2B5EF4-FFF2-40B4-BE49-F238E27FC236}">
                    <a16:creationId xmlns:a16="http://schemas.microsoft.com/office/drawing/2014/main" id="{CD5FE751-718A-4E2F-A242-3AEDFD49E9F6}"/>
                  </a:ext>
                </a:extLst>
              </p:cNvPr>
              <p:cNvPicPr/>
              <p:nvPr/>
            </p:nvPicPr>
            <p:blipFill>
              <a:blip r:embed="rId3"/>
              <a:stretch>
                <a:fillRect/>
              </a:stretch>
            </p:blipFill>
            <p:spPr>
              <a:xfrm>
                <a:off x="10144957" y="5926210"/>
                <a:ext cx="1940040" cy="846000"/>
              </a:xfrm>
              <a:prstGeom prst="rect">
                <a:avLst/>
              </a:prstGeom>
            </p:spPr>
          </p:pic>
        </mc:Fallback>
      </mc:AlternateContent>
      <p:pic>
        <p:nvPicPr>
          <p:cNvPr id="15" name="Picture 14">
            <a:extLst>
              <a:ext uri="{FF2B5EF4-FFF2-40B4-BE49-F238E27FC236}">
                <a16:creationId xmlns:a16="http://schemas.microsoft.com/office/drawing/2014/main" id="{42545722-A07A-4BF7-AEE0-FC59B3A928BE}"/>
              </a:ext>
            </a:extLst>
          </p:cNvPr>
          <p:cNvPicPr>
            <a:picLocks noChangeAspect="1"/>
          </p:cNvPicPr>
          <p:nvPr/>
        </p:nvPicPr>
        <p:blipFill>
          <a:blip r:embed="rId4"/>
          <a:stretch>
            <a:fillRect/>
          </a:stretch>
        </p:blipFill>
        <p:spPr>
          <a:xfrm>
            <a:off x="123743" y="6330953"/>
            <a:ext cx="6748862" cy="478699"/>
          </a:xfrm>
          <a:prstGeom prst="rect">
            <a:avLst/>
          </a:prstGeom>
        </p:spPr>
      </p:pic>
    </p:spTree>
    <p:extLst>
      <p:ext uri="{BB962C8B-B14F-4D97-AF65-F5344CB8AC3E}">
        <p14:creationId xmlns:p14="http://schemas.microsoft.com/office/powerpoint/2010/main" val="61266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3894 -0.0419 L -0.03894 -0.0419 C -0.0806 -0.08981 -0.04245 -0.04514 -0.06472 -0.07222 C -0.06784 -0.07616 -0.07123 -0.07986 -0.07435 -0.0838 C -0.07839 -0.08866 -0.0819 -0.09491 -0.0862 -0.09884 C -0.11211 -0.12407 -0.08425 -0.09606 -0.1086 -0.12361 C -0.11276 -0.12847 -0.11745 -0.13194 -0.12149 -0.13704 C -0.125 -0.14143 -0.12774 -0.14745 -0.13112 -0.15231 C -0.13451 -0.15718 -0.13842 -0.16088 -0.1418 -0.16551 C -0.14623 -0.17176 -0.15026 -0.1787 -0.15469 -0.18472 C -0.15821 -0.18935 -0.16211 -0.19282 -0.16537 -0.19792 C -0.17565 -0.21389 -0.20052 -0.25718 -0.20834 -0.27616 L -0.22539 -0.31805 C -0.228 -0.3243 -0.23008 -0.33125 -0.23295 -0.33704 C -0.23724 -0.34606 -0.24128 -0.3537 -0.24467 -0.36366 C -0.24636 -0.36852 -0.24753 -0.37407 -0.24896 -0.37893 C -0.25039 -0.38356 -0.25196 -0.38773 -0.25326 -0.39236 C -0.25443 -0.39606 -0.25534 -0.4 -0.25651 -0.4037 C -0.25782 -0.40764 -0.25951 -0.41134 -0.26081 -0.41528 C -0.26198 -0.41898 -0.26276 -0.42292 -0.26394 -0.42662 C -0.26498 -0.4294 -0.26628 -0.43171 -0.26719 -0.43426 C -0.27253 -0.44861 -0.26849 -0.43866 -0.27253 -0.45139 C -0.27409 -0.45625 -0.27618 -0.46018 -0.27787 -0.46481 C -0.27943 -0.46852 -0.28073 -0.47245 -0.28217 -0.47616 C -0.28295 -0.47801 -0.28399 -0.47963 -0.28438 -0.48194 C -0.28477 -0.4838 -0.2849 -0.48588 -0.28542 -0.4875 C -0.28685 -0.49282 -0.28842 -0.49491 -0.29076 -0.49907 C -0.29154 -0.50162 -0.29193 -0.5044 -0.29297 -0.50671 C -0.29375 -0.50833 -0.29519 -0.5088 -0.2961 -0.51042 C -0.2974 -0.51273 -0.30352 -0.52847 -0.30365 -0.52963 C -0.3043 -0.53333 -0.30456 -0.5375 -0.30573 -0.54097 C -0.31029 -0.55301 -0.30821 -0.54907 -0.31107 -0.55417 L -0.31003 -0.55231 " pathEditMode="relative" ptsTypes="AAAAAAAAAAAAAAAAAAAAAAAAAAAAAAA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663263" y="826325"/>
            <a:ext cx="1687132" cy="707886"/>
          </a:xfrm>
          <a:prstGeom prst="rect">
            <a:avLst/>
          </a:prstGeom>
          <a:noFill/>
        </p:spPr>
        <p:txBody>
          <a:bodyPr wrap="square" rtlCol="0">
            <a:spAutoFit/>
          </a:bodyPr>
          <a:lstStyle/>
          <a:p>
            <a:pPr algn="ctr"/>
            <a:r>
              <a:rPr lang="en-US" sz="4000" dirty="0"/>
              <a:t>7</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pic>
        <p:nvPicPr>
          <p:cNvPr id="2" name="Picture 1"/>
          <p:cNvPicPr>
            <a:picLocks noChangeAspect="1"/>
          </p:cNvPicPr>
          <p:nvPr/>
        </p:nvPicPr>
        <p:blipFill>
          <a:blip r:embed="rId2"/>
          <a:stretch>
            <a:fillRect/>
          </a:stretch>
        </p:blipFill>
        <p:spPr>
          <a:xfrm>
            <a:off x="7791718" y="2238639"/>
            <a:ext cx="1048603" cy="1018120"/>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445C3B5B-649D-40DE-A648-5A717FBDD7AC}"/>
                  </a:ext>
                </a:extLst>
              </p14:cNvPr>
              <p14:cNvContentPartPr/>
              <p14:nvPr/>
            </p14:nvContentPartPr>
            <p14:xfrm>
              <a:off x="11025157" y="6280450"/>
              <a:ext cx="948240" cy="422280"/>
            </p14:xfrm>
          </p:contentPart>
        </mc:Choice>
        <mc:Fallback>
          <p:pic>
            <p:nvPicPr>
              <p:cNvPr id="3" name="Ink 2">
                <a:extLst>
                  <a:ext uri="{FF2B5EF4-FFF2-40B4-BE49-F238E27FC236}">
                    <a16:creationId xmlns:a16="http://schemas.microsoft.com/office/drawing/2014/main" id="{445C3B5B-649D-40DE-A648-5A717FBDD7AC}"/>
                  </a:ext>
                </a:extLst>
              </p:cNvPr>
              <p:cNvPicPr/>
              <p:nvPr/>
            </p:nvPicPr>
            <p:blipFill>
              <a:blip r:embed="rId4"/>
              <a:stretch>
                <a:fillRect/>
              </a:stretch>
            </p:blipFill>
            <p:spPr>
              <a:xfrm>
                <a:off x="10962133" y="6217504"/>
                <a:ext cx="1073928" cy="547813"/>
              </a:xfrm>
              <a:prstGeom prst="rect">
                <a:avLst/>
              </a:prstGeom>
            </p:spPr>
          </p:pic>
        </mc:Fallback>
      </mc:AlternateContent>
      <p:pic>
        <p:nvPicPr>
          <p:cNvPr id="13" name="Picture 12">
            <a:extLst>
              <a:ext uri="{FF2B5EF4-FFF2-40B4-BE49-F238E27FC236}">
                <a16:creationId xmlns:a16="http://schemas.microsoft.com/office/drawing/2014/main" id="{522F3C33-2C42-4642-A2A5-D7EEE1510C8C}"/>
              </a:ext>
            </a:extLst>
          </p:cNvPr>
          <p:cNvPicPr>
            <a:picLocks noChangeAspect="1"/>
          </p:cNvPicPr>
          <p:nvPr/>
        </p:nvPicPr>
        <p:blipFill>
          <a:blip r:embed="rId5"/>
          <a:stretch>
            <a:fillRect/>
          </a:stretch>
        </p:blipFill>
        <p:spPr>
          <a:xfrm>
            <a:off x="83987" y="6330953"/>
            <a:ext cx="6748862" cy="478699"/>
          </a:xfrm>
          <a:prstGeom prst="rect">
            <a:avLst/>
          </a:prstGeom>
        </p:spPr>
      </p:pic>
    </p:spTree>
    <p:extLst>
      <p:ext uri="{BB962C8B-B14F-4D97-AF65-F5344CB8AC3E}">
        <p14:creationId xmlns:p14="http://schemas.microsoft.com/office/powerpoint/2010/main" val="740338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716 0.02431 L 0.33398 0.53843 " pathEditMode="relative" ptsTypes="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13" name="TextBox 12"/>
          <p:cNvSpPr txBox="1"/>
          <p:nvPr/>
        </p:nvSpPr>
        <p:spPr>
          <a:xfrm>
            <a:off x="4758743" y="4641806"/>
            <a:ext cx="1687132" cy="707886"/>
          </a:xfrm>
          <a:prstGeom prst="rect">
            <a:avLst/>
          </a:prstGeom>
          <a:noFill/>
        </p:spPr>
        <p:txBody>
          <a:bodyPr wrap="square" rtlCol="0">
            <a:spAutoFit/>
          </a:bodyPr>
          <a:lstStyle/>
          <a:p>
            <a:pPr algn="ctr"/>
            <a:r>
              <a:rPr lang="en-US" sz="4000" dirty="0"/>
              <a:t>7</a:t>
            </a:r>
          </a:p>
        </p:txBody>
      </p:sp>
      <p:pic>
        <p:nvPicPr>
          <p:cNvPr id="2" name="Picture 1"/>
          <p:cNvPicPr>
            <a:picLocks noChangeAspect="1"/>
          </p:cNvPicPr>
          <p:nvPr/>
        </p:nvPicPr>
        <p:blipFill>
          <a:blip r:embed="rId2"/>
          <a:stretch>
            <a:fillRect/>
          </a:stretch>
        </p:blipFill>
        <p:spPr>
          <a:xfrm>
            <a:off x="2557482" y="2075438"/>
            <a:ext cx="1048603" cy="1018120"/>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11F3441B-9F90-4D54-9282-CD56B247A23E}"/>
                  </a:ext>
                </a:extLst>
              </p14:cNvPr>
              <p14:cNvContentPartPr/>
              <p14:nvPr/>
            </p14:nvContentPartPr>
            <p14:xfrm>
              <a:off x="11398837" y="6083530"/>
              <a:ext cx="557280" cy="671400"/>
            </p14:xfrm>
          </p:contentPart>
        </mc:Choice>
        <mc:Fallback>
          <p:pic>
            <p:nvPicPr>
              <p:cNvPr id="3" name="Ink 2">
                <a:extLst>
                  <a:ext uri="{FF2B5EF4-FFF2-40B4-BE49-F238E27FC236}">
                    <a16:creationId xmlns:a16="http://schemas.microsoft.com/office/drawing/2014/main" id="{11F3441B-9F90-4D54-9282-CD56B247A23E}"/>
                  </a:ext>
                </a:extLst>
              </p:cNvPr>
              <p:cNvPicPr/>
              <p:nvPr/>
            </p:nvPicPr>
            <p:blipFill>
              <a:blip r:embed="rId4"/>
              <a:stretch>
                <a:fillRect/>
              </a:stretch>
            </p:blipFill>
            <p:spPr>
              <a:xfrm>
                <a:off x="11335837" y="6020496"/>
                <a:ext cx="682920" cy="797107"/>
              </a:xfrm>
              <a:prstGeom prst="rect">
                <a:avLst/>
              </a:prstGeom>
            </p:spPr>
          </p:pic>
        </mc:Fallback>
      </mc:AlternateContent>
      <p:pic>
        <p:nvPicPr>
          <p:cNvPr id="14" name="Picture 13">
            <a:extLst>
              <a:ext uri="{FF2B5EF4-FFF2-40B4-BE49-F238E27FC236}">
                <a16:creationId xmlns:a16="http://schemas.microsoft.com/office/drawing/2014/main" id="{90A80728-F540-42F9-98EB-0AF3D0DCCB68}"/>
              </a:ext>
            </a:extLst>
          </p:cNvPr>
          <p:cNvPicPr>
            <a:picLocks noChangeAspect="1"/>
          </p:cNvPicPr>
          <p:nvPr/>
        </p:nvPicPr>
        <p:blipFill>
          <a:blip r:embed="rId5"/>
          <a:stretch>
            <a:fillRect/>
          </a:stretch>
        </p:blipFill>
        <p:spPr>
          <a:xfrm>
            <a:off x="123743" y="6276231"/>
            <a:ext cx="6748862" cy="478699"/>
          </a:xfrm>
          <a:prstGeom prst="rect">
            <a:avLst/>
          </a:prstGeom>
        </p:spPr>
      </p:pic>
    </p:spTree>
    <p:extLst>
      <p:ext uri="{BB962C8B-B14F-4D97-AF65-F5344CB8AC3E}">
        <p14:creationId xmlns:p14="http://schemas.microsoft.com/office/powerpoint/2010/main" val="200685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924 -0.00741 L 0.25039 -0.55787 " pathEditMode="relative" rAng="0" ptsTypes="AA">
                                      <p:cBhvr>
                                        <p:cTn id="6" dur="2000" fill="hold"/>
                                        <p:tgtEl>
                                          <p:spTgt spid="13"/>
                                        </p:tgtEl>
                                        <p:attrNameLst>
                                          <p:attrName>ppt_x</p:attrName>
                                          <p:attrName>ppt_y</p:attrName>
                                        </p:attrNameLst>
                                      </p:cBhvr>
                                      <p:rCtr x="12057" y="-2752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pic>
        <p:nvPicPr>
          <p:cNvPr id="2" name="Picture 1"/>
          <p:cNvPicPr>
            <a:picLocks noChangeAspect="1"/>
          </p:cNvPicPr>
          <p:nvPr/>
        </p:nvPicPr>
        <p:blipFill>
          <a:blip r:embed="rId2"/>
          <a:stretch>
            <a:fillRect/>
          </a:stretch>
        </p:blipFill>
        <p:spPr>
          <a:xfrm>
            <a:off x="7828747" y="845699"/>
            <a:ext cx="1688738" cy="1072989"/>
          </a:xfrm>
          <a:prstGeom prst="rect">
            <a:avLst/>
          </a:prstGeom>
        </p:spPr>
      </p:pic>
      <p:pic>
        <p:nvPicPr>
          <p:cNvPr id="3" name="Picture 2"/>
          <p:cNvPicPr>
            <a:picLocks noChangeAspect="1"/>
          </p:cNvPicPr>
          <p:nvPr/>
        </p:nvPicPr>
        <p:blipFill>
          <a:blip r:embed="rId3"/>
          <a:stretch>
            <a:fillRect/>
          </a:stretch>
        </p:blipFill>
        <p:spPr>
          <a:xfrm>
            <a:off x="2566628" y="2188823"/>
            <a:ext cx="1048603" cy="1018120"/>
          </a:xfrm>
          <a:prstGeom prst="rect">
            <a:avLst/>
          </a:prstGeom>
        </p:spPr>
      </p:pic>
      <mc:AlternateContent xmlns:mc="http://schemas.openxmlformats.org/markup-compatibility/2006">
        <mc:Choice xmlns:p14="http://schemas.microsoft.com/office/powerpoint/2010/main" Requires="p14">
          <p:contentPart p14:bwMode="auto" r:id="rId4">
            <p14:nvContentPartPr>
              <p14:cNvPr id="8" name="Ink 7">
                <a:extLst>
                  <a:ext uri="{FF2B5EF4-FFF2-40B4-BE49-F238E27FC236}">
                    <a16:creationId xmlns:a16="http://schemas.microsoft.com/office/drawing/2014/main" id="{2C041840-2731-4412-AD28-E889AFF2B493}"/>
                  </a:ext>
                </a:extLst>
              </p14:cNvPr>
              <p14:cNvContentPartPr/>
              <p14:nvPr/>
            </p14:nvContentPartPr>
            <p14:xfrm>
              <a:off x="11246917" y="6155170"/>
              <a:ext cx="638640" cy="660240"/>
            </p14:xfrm>
          </p:contentPart>
        </mc:Choice>
        <mc:Fallback>
          <p:pic>
            <p:nvPicPr>
              <p:cNvPr id="8" name="Ink 7">
                <a:extLst>
                  <a:ext uri="{FF2B5EF4-FFF2-40B4-BE49-F238E27FC236}">
                    <a16:creationId xmlns:a16="http://schemas.microsoft.com/office/drawing/2014/main" id="{2C041840-2731-4412-AD28-E889AFF2B493}"/>
                  </a:ext>
                </a:extLst>
              </p:cNvPr>
              <p:cNvPicPr/>
              <p:nvPr/>
            </p:nvPicPr>
            <p:blipFill>
              <a:blip r:embed="rId5"/>
              <a:stretch>
                <a:fillRect/>
              </a:stretch>
            </p:blipFill>
            <p:spPr>
              <a:xfrm>
                <a:off x="11183917" y="6092170"/>
                <a:ext cx="764280" cy="785880"/>
              </a:xfrm>
              <a:prstGeom prst="rect">
                <a:avLst/>
              </a:prstGeom>
            </p:spPr>
          </p:pic>
        </mc:Fallback>
      </mc:AlternateContent>
      <p:pic>
        <p:nvPicPr>
          <p:cNvPr id="13" name="Picture 12">
            <a:extLst>
              <a:ext uri="{FF2B5EF4-FFF2-40B4-BE49-F238E27FC236}">
                <a16:creationId xmlns:a16="http://schemas.microsoft.com/office/drawing/2014/main" id="{585CE32C-C4C7-4E08-A8C9-484C99AC53F7}"/>
              </a:ext>
            </a:extLst>
          </p:cNvPr>
          <p:cNvPicPr>
            <a:picLocks noChangeAspect="1"/>
          </p:cNvPicPr>
          <p:nvPr/>
        </p:nvPicPr>
        <p:blipFill>
          <a:blip r:embed="rId6"/>
          <a:stretch>
            <a:fillRect/>
          </a:stretch>
        </p:blipFill>
        <p:spPr>
          <a:xfrm>
            <a:off x="131694" y="6330953"/>
            <a:ext cx="6748862" cy="478699"/>
          </a:xfrm>
          <a:prstGeom prst="rect">
            <a:avLst/>
          </a:prstGeom>
        </p:spPr>
      </p:pic>
    </p:spTree>
    <p:extLst>
      <p:ext uri="{BB962C8B-B14F-4D97-AF65-F5344CB8AC3E}">
        <p14:creationId xmlns:p14="http://schemas.microsoft.com/office/powerpoint/2010/main" val="186136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0221 0.00023 L -0.24948 0.50509 " pathEditMode="relative" ptsTypes="AA">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0" indent="0">
              <a:buNone/>
            </a:pPr>
            <a:r>
              <a:rPr lang="en-US" dirty="0"/>
              <a:t>Upon completion of this unit, students will be able to:</a:t>
            </a:r>
          </a:p>
          <a:p>
            <a:pPr lvl="1"/>
            <a:r>
              <a:rPr lang="en-US" dirty="0"/>
              <a:t>Tell what a race condition is and how to prevent it from causing vulnerabilities in their application</a:t>
            </a:r>
          </a:p>
          <a:p>
            <a:pPr marL="342900" lvl="1" indent="0">
              <a:buNone/>
            </a:pPr>
            <a:endParaRPr lang="en-US" dirty="0"/>
          </a:p>
          <a:p>
            <a:pPr marL="0" indent="0">
              <a:buNone/>
            </a:pPr>
            <a:endParaRPr lang="en-US" dirty="0"/>
          </a:p>
        </p:txBody>
      </p:sp>
    </p:spTree>
    <p:extLst>
      <p:ext uri="{BB962C8B-B14F-4D97-AF65-F5344CB8AC3E}">
        <p14:creationId xmlns:p14="http://schemas.microsoft.com/office/powerpoint/2010/main" val="2876089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765183" y="4726546"/>
            <a:ext cx="1687132" cy="707886"/>
          </a:xfrm>
          <a:prstGeom prst="rect">
            <a:avLst/>
          </a:prstGeom>
          <a:noFill/>
        </p:spPr>
        <p:txBody>
          <a:bodyPr wrap="square" rtlCol="0">
            <a:spAutoFit/>
          </a:bodyPr>
          <a:lstStyle/>
          <a:p>
            <a:pPr algn="ctr"/>
            <a:r>
              <a:rPr lang="en-US" sz="4000" dirty="0"/>
              <a:t>8</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13" name="Isosceles Triangle 12"/>
          <p:cNvSpPr/>
          <p:nvPr/>
        </p:nvSpPr>
        <p:spPr>
          <a:xfrm>
            <a:off x="7791718" y="2238639"/>
            <a:ext cx="1031966" cy="1005840"/>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bg1">
                  <a:lumMod val="95000"/>
                </a:schemeClr>
              </a:solidFill>
            </a:endParaRPr>
          </a:p>
        </p:txBody>
      </p:sp>
      <p:sp>
        <p:nvSpPr>
          <p:cNvPr id="14" name="TextBox 13"/>
          <p:cNvSpPr txBox="1"/>
          <p:nvPr/>
        </p:nvSpPr>
        <p:spPr>
          <a:xfrm>
            <a:off x="7898382" y="2702278"/>
            <a:ext cx="818637" cy="369332"/>
          </a:xfrm>
          <a:prstGeom prst="rect">
            <a:avLst/>
          </a:prstGeom>
          <a:noFill/>
        </p:spPr>
        <p:txBody>
          <a:bodyPr wrap="square" rtlCol="0">
            <a:spAutoFit/>
          </a:bodyPr>
          <a:lstStyle/>
          <a:p>
            <a:r>
              <a:rPr lang="en-US" dirty="0">
                <a:solidFill>
                  <a:schemeClr val="bg1"/>
                </a:solidFill>
              </a:rPr>
              <a:t>LOCK</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F721872F-01ED-4BDC-B2C7-2FC8595593E1}"/>
                  </a:ext>
                </a:extLst>
              </p14:cNvPr>
              <p14:cNvContentPartPr/>
              <p14:nvPr/>
            </p14:nvContentPartPr>
            <p14:xfrm>
              <a:off x="10991317" y="6202330"/>
              <a:ext cx="984240" cy="499680"/>
            </p14:xfrm>
          </p:contentPart>
        </mc:Choice>
        <mc:Fallback>
          <p:pic>
            <p:nvPicPr>
              <p:cNvPr id="2" name="Ink 1">
                <a:extLst>
                  <a:ext uri="{FF2B5EF4-FFF2-40B4-BE49-F238E27FC236}">
                    <a16:creationId xmlns:a16="http://schemas.microsoft.com/office/drawing/2014/main" id="{F721872F-01ED-4BDC-B2C7-2FC8595593E1}"/>
                  </a:ext>
                </a:extLst>
              </p:cNvPr>
              <p:cNvPicPr/>
              <p:nvPr/>
            </p:nvPicPr>
            <p:blipFill>
              <a:blip r:embed="rId3"/>
              <a:stretch>
                <a:fillRect/>
              </a:stretch>
            </p:blipFill>
            <p:spPr>
              <a:xfrm>
                <a:off x="10928340" y="6139330"/>
                <a:ext cx="1109834" cy="625320"/>
              </a:xfrm>
              <a:prstGeom prst="rect">
                <a:avLst/>
              </a:prstGeom>
            </p:spPr>
          </p:pic>
        </mc:Fallback>
      </mc:AlternateContent>
      <p:pic>
        <p:nvPicPr>
          <p:cNvPr id="15" name="Picture 14">
            <a:extLst>
              <a:ext uri="{FF2B5EF4-FFF2-40B4-BE49-F238E27FC236}">
                <a16:creationId xmlns:a16="http://schemas.microsoft.com/office/drawing/2014/main" id="{ED1F9B7A-5E0C-451F-8D57-1CBCC20B144F}"/>
              </a:ext>
            </a:extLst>
          </p:cNvPr>
          <p:cNvPicPr>
            <a:picLocks noChangeAspect="1"/>
          </p:cNvPicPr>
          <p:nvPr/>
        </p:nvPicPr>
        <p:blipFill>
          <a:blip r:embed="rId4"/>
          <a:stretch>
            <a:fillRect/>
          </a:stretch>
        </p:blipFill>
        <p:spPr>
          <a:xfrm>
            <a:off x="91937" y="6330953"/>
            <a:ext cx="6748862" cy="478699"/>
          </a:xfrm>
          <a:prstGeom prst="rect">
            <a:avLst/>
          </a:prstGeom>
        </p:spPr>
      </p:pic>
    </p:spTree>
    <p:extLst>
      <p:ext uri="{BB962C8B-B14F-4D97-AF65-F5344CB8AC3E}">
        <p14:creationId xmlns:p14="http://schemas.microsoft.com/office/powerpoint/2010/main" val="3636594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3894 -0.0419 L -0.03894 -0.0419 C -0.0806 -0.08981 -0.04245 -0.04514 -0.06472 -0.07222 C -0.06784 -0.07616 -0.07123 -0.07986 -0.07435 -0.0838 C -0.07839 -0.08866 -0.0819 -0.09491 -0.0862 -0.09884 C -0.11211 -0.12407 -0.08425 -0.09606 -0.1086 -0.12361 C -0.11276 -0.12847 -0.11745 -0.13194 -0.12149 -0.13704 C -0.125 -0.14143 -0.12774 -0.14745 -0.13112 -0.15231 C -0.13451 -0.15718 -0.13842 -0.16088 -0.1418 -0.16551 C -0.14623 -0.17176 -0.15026 -0.1787 -0.15469 -0.18472 C -0.15821 -0.18935 -0.16211 -0.19282 -0.16537 -0.19792 C -0.17565 -0.21389 -0.20052 -0.25718 -0.20834 -0.27616 L -0.22539 -0.31805 C -0.228 -0.3243 -0.23008 -0.33125 -0.23295 -0.33704 C -0.23724 -0.34606 -0.24128 -0.3537 -0.24467 -0.36366 C -0.24636 -0.36852 -0.24753 -0.37407 -0.24896 -0.37893 C -0.25039 -0.38356 -0.25196 -0.38773 -0.25326 -0.39236 C -0.25443 -0.39606 -0.25534 -0.4 -0.25651 -0.4037 C -0.25782 -0.40764 -0.25951 -0.41134 -0.26081 -0.41528 C -0.26198 -0.41898 -0.26276 -0.42292 -0.26394 -0.42662 C -0.26498 -0.4294 -0.26628 -0.43171 -0.26719 -0.43426 C -0.27253 -0.44861 -0.26849 -0.43866 -0.27253 -0.45139 C -0.27409 -0.45625 -0.27618 -0.46018 -0.27787 -0.46481 C -0.27943 -0.46852 -0.28073 -0.47245 -0.28217 -0.47616 C -0.28295 -0.47801 -0.28399 -0.47963 -0.28438 -0.48194 C -0.28477 -0.4838 -0.2849 -0.48588 -0.28542 -0.4875 C -0.28685 -0.49282 -0.28842 -0.49491 -0.29076 -0.49907 C -0.29154 -0.50162 -0.29193 -0.5044 -0.29297 -0.50671 C -0.29375 -0.50833 -0.29519 -0.5088 -0.2961 -0.51042 C -0.2974 -0.51273 -0.30352 -0.52847 -0.30365 -0.52963 C -0.3043 -0.53333 -0.30456 -0.5375 -0.30573 -0.54097 C -0.31029 -0.55301 -0.30821 -0.54907 -0.31107 -0.55417 L -0.31003 -0.55231 " pathEditMode="relative" ptsTypes="AAAAAAAAAAAAAAAAAAAAAAAAAAAAAAA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663263" y="826325"/>
            <a:ext cx="1687132" cy="707886"/>
          </a:xfrm>
          <a:prstGeom prst="rect">
            <a:avLst/>
          </a:prstGeom>
          <a:noFill/>
        </p:spPr>
        <p:txBody>
          <a:bodyPr wrap="square" rtlCol="0">
            <a:spAutoFit/>
          </a:bodyPr>
          <a:lstStyle/>
          <a:p>
            <a:pPr algn="ctr"/>
            <a:r>
              <a:rPr lang="en-US" sz="4000" dirty="0"/>
              <a:t>9</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pic>
        <p:nvPicPr>
          <p:cNvPr id="2" name="Picture 1"/>
          <p:cNvPicPr>
            <a:picLocks noChangeAspect="1"/>
          </p:cNvPicPr>
          <p:nvPr/>
        </p:nvPicPr>
        <p:blipFill>
          <a:blip r:embed="rId2"/>
          <a:stretch>
            <a:fillRect/>
          </a:stretch>
        </p:blipFill>
        <p:spPr>
          <a:xfrm>
            <a:off x="7791718" y="2238639"/>
            <a:ext cx="1048603" cy="1018120"/>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0138A0C0-CFA3-4775-8E1E-0BDE38F3D892}"/>
                  </a:ext>
                </a:extLst>
              </p14:cNvPr>
              <p14:cNvContentPartPr/>
              <p14:nvPr/>
            </p14:nvContentPartPr>
            <p14:xfrm>
              <a:off x="11257717" y="6263890"/>
              <a:ext cx="734400" cy="392400"/>
            </p14:xfrm>
          </p:contentPart>
        </mc:Choice>
        <mc:Fallback>
          <p:pic>
            <p:nvPicPr>
              <p:cNvPr id="3" name="Ink 2">
                <a:extLst>
                  <a:ext uri="{FF2B5EF4-FFF2-40B4-BE49-F238E27FC236}">
                    <a16:creationId xmlns:a16="http://schemas.microsoft.com/office/drawing/2014/main" id="{0138A0C0-CFA3-4775-8E1E-0BDE38F3D892}"/>
                  </a:ext>
                </a:extLst>
              </p:cNvPr>
              <p:cNvPicPr/>
              <p:nvPr/>
            </p:nvPicPr>
            <p:blipFill>
              <a:blip r:embed="rId4"/>
              <a:stretch>
                <a:fillRect/>
              </a:stretch>
            </p:blipFill>
            <p:spPr>
              <a:xfrm>
                <a:off x="11194717" y="6200890"/>
                <a:ext cx="860040" cy="518040"/>
              </a:xfrm>
              <a:prstGeom prst="rect">
                <a:avLst/>
              </a:prstGeom>
            </p:spPr>
          </p:pic>
        </mc:Fallback>
      </mc:AlternateContent>
      <p:pic>
        <p:nvPicPr>
          <p:cNvPr id="13" name="Picture 12">
            <a:extLst>
              <a:ext uri="{FF2B5EF4-FFF2-40B4-BE49-F238E27FC236}">
                <a16:creationId xmlns:a16="http://schemas.microsoft.com/office/drawing/2014/main" id="{75E801F0-EC76-426C-A929-F2959A5CB783}"/>
              </a:ext>
            </a:extLst>
          </p:cNvPr>
          <p:cNvPicPr>
            <a:picLocks noChangeAspect="1"/>
          </p:cNvPicPr>
          <p:nvPr/>
        </p:nvPicPr>
        <p:blipFill>
          <a:blip r:embed="rId5"/>
          <a:stretch>
            <a:fillRect/>
          </a:stretch>
        </p:blipFill>
        <p:spPr>
          <a:xfrm>
            <a:off x="99889" y="6286006"/>
            <a:ext cx="6748862" cy="478699"/>
          </a:xfrm>
          <a:prstGeom prst="rect">
            <a:avLst/>
          </a:prstGeom>
        </p:spPr>
      </p:pic>
    </p:spTree>
    <p:extLst>
      <p:ext uri="{BB962C8B-B14F-4D97-AF65-F5344CB8AC3E}">
        <p14:creationId xmlns:p14="http://schemas.microsoft.com/office/powerpoint/2010/main" val="2175931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716 0.02431 L 0.33398 0.53843 " pathEditMode="relative" ptsTypes="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race condition?</a:t>
            </a:r>
          </a:p>
        </p:txBody>
      </p:sp>
      <p:sp>
        <p:nvSpPr>
          <p:cNvPr id="3" name="Content Placeholder 2"/>
          <p:cNvSpPr>
            <a:spLocks noGrp="1"/>
          </p:cNvSpPr>
          <p:nvPr>
            <p:ph idx="1"/>
          </p:nvPr>
        </p:nvSpPr>
        <p:spPr/>
        <p:txBody>
          <a:bodyPr>
            <a:normAutofit/>
          </a:bodyPr>
          <a:lstStyle/>
          <a:p>
            <a:r>
              <a:rPr lang="en-US" dirty="0"/>
              <a:t>A </a:t>
            </a:r>
            <a:r>
              <a:rPr lang="en-US" i="1" dirty="0"/>
              <a:t>race condition</a:t>
            </a:r>
            <a:r>
              <a:rPr lang="en-US" dirty="0"/>
              <a:t> occurs when two threads access a shared variable at the same time</a:t>
            </a:r>
          </a:p>
          <a:p>
            <a:r>
              <a:rPr lang="en-US" dirty="0"/>
              <a:t>The first and second thread both perform their operations on the value read in from the variable, and they </a:t>
            </a:r>
            <a:r>
              <a:rPr lang="en-US" i="1" dirty="0"/>
              <a:t>race</a:t>
            </a:r>
            <a:r>
              <a:rPr lang="en-US" dirty="0"/>
              <a:t> to see which thread can write the value last to the shared variable</a:t>
            </a:r>
          </a:p>
          <a:p>
            <a:r>
              <a:rPr lang="en-US" dirty="0"/>
              <a:t>The value that is written last is preserved because the values written previously are overwritten</a:t>
            </a:r>
          </a:p>
          <a:p>
            <a:r>
              <a:rPr lang="en-US" dirty="0"/>
              <a:t>If a program has a race-condition vulnerability, attackers can run a parallel process to </a:t>
            </a:r>
            <a:r>
              <a:rPr lang="en-US" i="1" dirty="0"/>
              <a:t>race</a:t>
            </a:r>
            <a:r>
              <a:rPr lang="en-US" dirty="0"/>
              <a:t> against the program to change the behaviors of the program</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07442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Causes of race conditions</a:t>
            </a:r>
          </a:p>
        </p:txBody>
      </p:sp>
      <p:sp>
        <p:nvSpPr>
          <p:cNvPr id="3" name="Content Placeholder 2"/>
          <p:cNvSpPr>
            <a:spLocks noGrp="1"/>
          </p:cNvSpPr>
          <p:nvPr>
            <p:ph idx="1"/>
          </p:nvPr>
        </p:nvSpPr>
        <p:spPr/>
        <p:txBody>
          <a:bodyPr>
            <a:normAutofit/>
          </a:bodyPr>
          <a:lstStyle/>
          <a:p>
            <a:r>
              <a:rPr lang="en-US" dirty="0"/>
              <a:t>The most common cause of a race-condition is unpredictable values of shared variables between multiple threads</a:t>
            </a:r>
          </a:p>
          <a:p>
            <a:r>
              <a:rPr lang="en-US" dirty="0"/>
              <a:t>This results in unpredictability of the order of which the threads execute</a:t>
            </a:r>
          </a:p>
          <a:p>
            <a:r>
              <a:rPr lang="en-US" dirty="0"/>
              <a:t>Sometimes it works; Sometimes it doesn’t</a:t>
            </a:r>
          </a:p>
          <a:p>
            <a:r>
              <a:rPr lang="en-US" dirty="0"/>
              <a:t>If each thread is executed separately, the variable value will behave as expected</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951430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fix race condition errors</a:t>
            </a:r>
          </a:p>
        </p:txBody>
      </p:sp>
      <p:sp>
        <p:nvSpPr>
          <p:cNvPr id="3" name="Content Placeholder 2"/>
          <p:cNvSpPr>
            <a:spLocks noGrp="1"/>
          </p:cNvSpPr>
          <p:nvPr>
            <p:ph idx="1"/>
          </p:nvPr>
        </p:nvSpPr>
        <p:spPr/>
        <p:txBody>
          <a:bodyPr>
            <a:normAutofit/>
          </a:bodyPr>
          <a:lstStyle/>
          <a:p>
            <a:r>
              <a:rPr lang="en-US" dirty="0"/>
              <a:t>The best solution to fix a race condition is to put “locks” into place</a:t>
            </a:r>
          </a:p>
          <a:p>
            <a:r>
              <a:rPr lang="en-US" dirty="0"/>
              <a:t>This makes it so only one thread is able to use the variable at a time</a:t>
            </a:r>
          </a:p>
          <a:p>
            <a:r>
              <a:rPr lang="en-US" dirty="0"/>
              <a:t>For example: If thread 1 is using the variable and thread 2 needs to use it, thread 2 will halt executions until thread 1 is finished with the variable. Once its finished, it passes the variable on to thread 2 to use</a:t>
            </a:r>
          </a:p>
          <a:p>
            <a:r>
              <a:rPr lang="en-US" dirty="0"/>
              <a:t>This will ensure you get the correct result every time the program is run</a:t>
            </a:r>
          </a:p>
          <a:p>
            <a:pPr marL="0" indent="0">
              <a:buNone/>
            </a:pPr>
            <a:endParaRPr lang="en-US" dirty="0"/>
          </a:p>
          <a:p>
            <a:pPr marL="0" indent="0">
              <a:buNone/>
            </a:pPr>
            <a:endParaRPr lang="en-US" dirty="0"/>
          </a:p>
        </p:txBody>
      </p:sp>
      <p:pic>
        <p:nvPicPr>
          <p:cNvPr id="4" name="Picture 3">
            <a:extLst>
              <a:ext uri="{FF2B5EF4-FFF2-40B4-BE49-F238E27FC236}">
                <a16:creationId xmlns:a16="http://schemas.microsoft.com/office/drawing/2014/main" id="{3214FF9E-F46F-43C5-8C10-B2F5AD8A9779}"/>
              </a:ext>
            </a:extLst>
          </p:cNvPr>
          <p:cNvPicPr>
            <a:picLocks noChangeAspect="1"/>
          </p:cNvPicPr>
          <p:nvPr/>
        </p:nvPicPr>
        <p:blipFill>
          <a:blip r:embed="rId3"/>
          <a:stretch>
            <a:fillRect/>
          </a:stretch>
        </p:blipFill>
        <p:spPr>
          <a:xfrm>
            <a:off x="4288504" y="4252469"/>
            <a:ext cx="3029975" cy="1780186"/>
          </a:xfrm>
          <a:prstGeom prst="rect">
            <a:avLst/>
          </a:prstGeom>
        </p:spPr>
      </p:pic>
    </p:spTree>
    <p:extLst>
      <p:ext uri="{BB962C8B-B14F-4D97-AF65-F5344CB8AC3E}">
        <p14:creationId xmlns:p14="http://schemas.microsoft.com/office/powerpoint/2010/main" val="347120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fix race condition errors</a:t>
            </a:r>
          </a:p>
        </p:txBody>
      </p:sp>
      <p:sp>
        <p:nvSpPr>
          <p:cNvPr id="5" name="Content Placeholder 4">
            <a:extLst>
              <a:ext uri="{FF2B5EF4-FFF2-40B4-BE49-F238E27FC236}">
                <a16:creationId xmlns:a16="http://schemas.microsoft.com/office/drawing/2014/main" id="{749E6EB5-4ABA-41F5-BEF7-3AC6A21B47C0}"/>
              </a:ext>
            </a:extLst>
          </p:cNvPr>
          <p:cNvSpPr txBox="1">
            <a:spLocks noGrp="1"/>
          </p:cNvSpPr>
          <p:nvPr>
            <p:ph idx="1"/>
          </p:nvPr>
        </p:nvSpPr>
        <p:spPr>
          <a:xfrm>
            <a:off x="4420924" y="2966136"/>
            <a:ext cx="3005595" cy="1421928"/>
          </a:xfrm>
          <a:prstGeom prst="rect">
            <a:avLst/>
          </a:prstGeom>
          <a:noFill/>
        </p:spPr>
        <p:txBody>
          <a:bodyPr wrap="square" rtlCol="0">
            <a:spAutoFit/>
          </a:bodyPr>
          <a:lstStyle/>
          <a:p>
            <a:r>
              <a:rPr lang="en-US" sz="1600" dirty="0"/>
              <a:t>In the case shown on the left, the final value is 2, as expected. If the threads are run without locking, however, the outcome of the operation could be wrong (shown on right).</a:t>
            </a:r>
          </a:p>
        </p:txBody>
      </p:sp>
      <p:pic>
        <p:nvPicPr>
          <p:cNvPr id="6" name="Picture 5">
            <a:extLst>
              <a:ext uri="{FF2B5EF4-FFF2-40B4-BE49-F238E27FC236}">
                <a16:creationId xmlns:a16="http://schemas.microsoft.com/office/drawing/2014/main" id="{F9EF3257-92CC-4D0D-9565-870C3B091E80}"/>
              </a:ext>
            </a:extLst>
          </p:cNvPr>
          <p:cNvPicPr>
            <a:picLocks noChangeAspect="1"/>
          </p:cNvPicPr>
          <p:nvPr/>
        </p:nvPicPr>
        <p:blipFill>
          <a:blip r:embed="rId3"/>
          <a:stretch>
            <a:fillRect/>
          </a:stretch>
        </p:blipFill>
        <p:spPr>
          <a:xfrm>
            <a:off x="715285" y="2587839"/>
            <a:ext cx="3028950" cy="1781175"/>
          </a:xfrm>
          <a:prstGeom prst="rect">
            <a:avLst/>
          </a:prstGeom>
        </p:spPr>
      </p:pic>
      <p:pic>
        <p:nvPicPr>
          <p:cNvPr id="7" name="Picture 6">
            <a:extLst>
              <a:ext uri="{FF2B5EF4-FFF2-40B4-BE49-F238E27FC236}">
                <a16:creationId xmlns:a16="http://schemas.microsoft.com/office/drawing/2014/main" id="{109D00A4-8196-4D7C-8A3E-6F31CB6D13C0}"/>
              </a:ext>
            </a:extLst>
          </p:cNvPr>
          <p:cNvPicPr>
            <a:picLocks noChangeAspect="1"/>
          </p:cNvPicPr>
          <p:nvPr/>
        </p:nvPicPr>
        <p:blipFill>
          <a:blip r:embed="rId4"/>
          <a:stretch>
            <a:fillRect/>
          </a:stretch>
        </p:blipFill>
        <p:spPr>
          <a:xfrm>
            <a:off x="8233194" y="2587839"/>
            <a:ext cx="3152775" cy="1800225"/>
          </a:xfrm>
          <a:prstGeom prst="rect">
            <a:avLst/>
          </a:prstGeom>
        </p:spPr>
      </p:pic>
    </p:spTree>
    <p:extLst>
      <p:ext uri="{BB962C8B-B14F-4D97-AF65-F5344CB8AC3E}">
        <p14:creationId xmlns:p14="http://schemas.microsoft.com/office/powerpoint/2010/main" val="26094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855335" y="4619360"/>
            <a:ext cx="1687132" cy="707886"/>
          </a:xfrm>
          <a:prstGeom prst="rect">
            <a:avLst/>
          </a:prstGeom>
          <a:noFill/>
        </p:spPr>
        <p:txBody>
          <a:bodyPr wrap="square" rtlCol="0">
            <a:spAutoFit/>
          </a:bodyPr>
          <a:lstStyle/>
          <a:p>
            <a:pPr algn="ctr"/>
            <a:r>
              <a:rPr lang="en-US" sz="4000" dirty="0"/>
              <a:t>5</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99256" cy="369332"/>
          </a:xfrm>
          <a:prstGeom prst="rect">
            <a:avLst/>
          </a:prstGeom>
          <a:noFill/>
        </p:spPr>
        <p:txBody>
          <a:bodyPr wrap="square" rtlCol="0">
            <a:spAutoFit/>
          </a:bodyPr>
          <a:lstStyle/>
          <a:p>
            <a:r>
              <a:rPr lang="en-US" dirty="0"/>
              <a:t>Add 1 then return</a:t>
            </a:r>
          </a:p>
        </p:txBody>
      </p:sp>
      <mc:AlternateContent xmlns:mc="http://schemas.openxmlformats.org/markup-compatibility/2006">
        <mc:Choice xmlns:p14="http://schemas.microsoft.com/office/powerpoint/2010/main" Requires="p14">
          <p:contentPart p14:bwMode="auto" r:id="rId2">
            <p14:nvContentPartPr>
              <p14:cNvPr id="13" name="Ink 12">
                <a:extLst>
                  <a:ext uri="{FF2B5EF4-FFF2-40B4-BE49-F238E27FC236}">
                    <a16:creationId xmlns:a16="http://schemas.microsoft.com/office/drawing/2014/main" id="{FE9D13A4-99FE-4257-994F-49ABD8037D04}"/>
                  </a:ext>
                </a:extLst>
              </p14:cNvPr>
              <p14:cNvContentPartPr/>
              <p14:nvPr/>
            </p14:nvContentPartPr>
            <p14:xfrm>
              <a:off x="10877197" y="6077410"/>
              <a:ext cx="1356840" cy="666360"/>
            </p14:xfrm>
          </p:contentPart>
        </mc:Choice>
        <mc:Fallback>
          <p:pic>
            <p:nvPicPr>
              <p:cNvPr id="13" name="Ink 12">
                <a:extLst>
                  <a:ext uri="{FF2B5EF4-FFF2-40B4-BE49-F238E27FC236}">
                    <a16:creationId xmlns:a16="http://schemas.microsoft.com/office/drawing/2014/main" id="{FE9D13A4-99FE-4257-994F-49ABD8037D04}"/>
                  </a:ext>
                </a:extLst>
              </p:cNvPr>
              <p:cNvPicPr/>
              <p:nvPr/>
            </p:nvPicPr>
            <p:blipFill>
              <a:blip r:embed="rId3"/>
              <a:stretch>
                <a:fillRect/>
              </a:stretch>
            </p:blipFill>
            <p:spPr>
              <a:xfrm>
                <a:off x="10859197" y="6059410"/>
                <a:ext cx="1392480" cy="702000"/>
              </a:xfrm>
              <a:prstGeom prst="rect">
                <a:avLst/>
              </a:prstGeom>
            </p:spPr>
          </p:pic>
        </mc:Fallback>
      </mc:AlternateContent>
      <p:pic>
        <p:nvPicPr>
          <p:cNvPr id="15" name="Picture 14">
            <a:extLst>
              <a:ext uri="{FF2B5EF4-FFF2-40B4-BE49-F238E27FC236}">
                <a16:creationId xmlns:a16="http://schemas.microsoft.com/office/drawing/2014/main" id="{24DB5F66-D33E-49DA-9CFD-52560198FE03}"/>
              </a:ext>
            </a:extLst>
          </p:cNvPr>
          <p:cNvPicPr>
            <a:picLocks noChangeAspect="1"/>
          </p:cNvPicPr>
          <p:nvPr/>
        </p:nvPicPr>
        <p:blipFill>
          <a:blip r:embed="rId4"/>
          <a:stretch>
            <a:fillRect/>
          </a:stretch>
        </p:blipFill>
        <p:spPr>
          <a:xfrm>
            <a:off x="123743" y="6330953"/>
            <a:ext cx="6748862" cy="478699"/>
          </a:xfrm>
          <a:prstGeom prst="rect">
            <a:avLst/>
          </a:prstGeom>
        </p:spPr>
      </p:pic>
    </p:spTree>
    <p:extLst>
      <p:ext uri="{BB962C8B-B14F-4D97-AF65-F5344CB8AC3E}">
        <p14:creationId xmlns:p14="http://schemas.microsoft.com/office/powerpoint/2010/main" val="89469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2.29167E-6 -1.48148E-6 L 0.24401 -0.5743 L 0.24284 -0.5669 " pathEditMode="relative" rAng="0" ptsTypes="AAA">
                                      <p:cBhvr>
                                        <p:cTn id="6" dur="2000" fill="hold"/>
                                        <p:tgtEl>
                                          <p:spTgt spid="8"/>
                                        </p:tgtEl>
                                        <p:attrNameLst>
                                          <p:attrName>ppt_x</p:attrName>
                                          <p:attrName>ppt_y</p:attrName>
                                        </p:attrNameLst>
                                      </p:cBhvr>
                                      <p:rCtr x="12201" y="-2872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69745"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7830353" y="766725"/>
            <a:ext cx="1687132" cy="707886"/>
          </a:xfrm>
          <a:prstGeom prst="rect">
            <a:avLst/>
          </a:prstGeom>
          <a:noFill/>
        </p:spPr>
        <p:txBody>
          <a:bodyPr wrap="square" rtlCol="0">
            <a:spAutoFit/>
          </a:bodyPr>
          <a:lstStyle/>
          <a:p>
            <a:pPr algn="ctr"/>
            <a:endParaRPr lang="en-US" sz="4000" dirty="0"/>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p:sp>
        <p:nvSpPr>
          <p:cNvPr id="3" name="TextBox 2"/>
          <p:cNvSpPr txBox="1"/>
          <p:nvPr/>
        </p:nvSpPr>
        <p:spPr>
          <a:xfrm>
            <a:off x="8409903" y="934160"/>
            <a:ext cx="1371600" cy="707886"/>
          </a:xfrm>
          <a:prstGeom prst="rect">
            <a:avLst/>
          </a:prstGeom>
          <a:noFill/>
        </p:spPr>
        <p:txBody>
          <a:bodyPr wrap="square" rtlCol="0">
            <a:spAutoFit/>
          </a:bodyPr>
          <a:lstStyle/>
          <a:p>
            <a:r>
              <a:rPr lang="en-US" sz="4000" dirty="0"/>
              <a:t>6</a:t>
            </a:r>
          </a:p>
        </p:txBody>
      </p:sp>
      <mc:AlternateContent xmlns:mc="http://schemas.openxmlformats.org/markup-compatibility/2006">
        <mc:Choice xmlns:p14="http://schemas.microsoft.com/office/powerpoint/2010/main" Requires="p14">
          <p:contentPart p14:bwMode="auto" r:id="rId2">
            <p14:nvContentPartPr>
              <p14:cNvPr id="14" name="Ink 13">
                <a:extLst>
                  <a:ext uri="{FF2B5EF4-FFF2-40B4-BE49-F238E27FC236}">
                    <a16:creationId xmlns:a16="http://schemas.microsoft.com/office/drawing/2014/main" id="{FA0525AC-6B4A-41E6-8437-87ABE38AE235}"/>
                  </a:ext>
                </a:extLst>
              </p14:cNvPr>
              <p14:cNvContentPartPr/>
              <p14:nvPr/>
            </p14:nvContentPartPr>
            <p14:xfrm>
              <a:off x="11301277" y="6233650"/>
              <a:ext cx="601920" cy="425160"/>
            </p14:xfrm>
          </p:contentPart>
        </mc:Choice>
        <mc:Fallback>
          <p:pic>
            <p:nvPicPr>
              <p:cNvPr id="14" name="Ink 13">
                <a:extLst>
                  <a:ext uri="{FF2B5EF4-FFF2-40B4-BE49-F238E27FC236}">
                    <a16:creationId xmlns:a16="http://schemas.microsoft.com/office/drawing/2014/main" id="{FA0525AC-6B4A-41E6-8437-87ABE38AE235}"/>
                  </a:ext>
                </a:extLst>
              </p:cNvPr>
              <p:cNvPicPr/>
              <p:nvPr/>
            </p:nvPicPr>
            <p:blipFill>
              <a:blip r:embed="rId3"/>
              <a:stretch>
                <a:fillRect/>
              </a:stretch>
            </p:blipFill>
            <p:spPr>
              <a:xfrm>
                <a:off x="11238277" y="6170650"/>
                <a:ext cx="727560" cy="550800"/>
              </a:xfrm>
              <a:prstGeom prst="rect">
                <a:avLst/>
              </a:prstGeom>
            </p:spPr>
          </p:pic>
        </mc:Fallback>
      </mc:AlternateContent>
      <p:pic>
        <p:nvPicPr>
          <p:cNvPr id="15" name="Picture 14">
            <a:extLst>
              <a:ext uri="{FF2B5EF4-FFF2-40B4-BE49-F238E27FC236}">
                <a16:creationId xmlns:a16="http://schemas.microsoft.com/office/drawing/2014/main" id="{8E893CF4-450A-4E47-A5DD-2800E2956673}"/>
              </a:ext>
            </a:extLst>
          </p:cNvPr>
          <p:cNvPicPr>
            <a:picLocks noChangeAspect="1"/>
          </p:cNvPicPr>
          <p:nvPr/>
        </p:nvPicPr>
        <p:blipFill>
          <a:blip r:embed="rId4"/>
          <a:stretch>
            <a:fillRect/>
          </a:stretch>
        </p:blipFill>
        <p:spPr>
          <a:xfrm>
            <a:off x="99889" y="6330953"/>
            <a:ext cx="6748862" cy="478699"/>
          </a:xfrm>
          <a:prstGeom prst="rect">
            <a:avLst/>
          </a:prstGeom>
        </p:spPr>
      </p:pic>
    </p:spTree>
    <p:extLst>
      <p:ext uri="{BB962C8B-B14F-4D97-AF65-F5344CB8AC3E}">
        <p14:creationId xmlns:p14="http://schemas.microsoft.com/office/powerpoint/2010/main" val="1879820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3.75E-6 -1.48148E-6 L -3.75E-6 0.00023 C -0.0026 0.00695 -0.00429 0.01505 -0.00755 0.02083 C -0.01002 0.02523 -0.01328 0.02871 -0.0151 0.03426 C -0.02187 0.05417 -0.01484 0.03519 -0.02148 0.04931 C -0.02526 0.05764 -0.02461 0.06458 -0.03112 0.07222 L -0.03437 0.07616 C -0.03502 0.07871 -0.03554 0.08148 -0.03645 0.0838 C -0.03737 0.08588 -0.03867 0.08727 -0.03971 0.08935 C -0.04088 0.0919 -0.04166 0.09468 -0.04296 0.09699 C -0.0457 0.10232 -0.04856 0.10718 -0.05143 0.11227 C -0.05325 0.11551 -0.0552 0.11829 -0.0569 0.12176 C -0.08307 0.17778 -0.05625 0.12176 -0.07395 0.15602 C -0.07617 0.16042 -0.07812 0.16505 -0.08046 0.16945 C -0.08281 0.17408 -0.08554 0.17801 -0.08789 0.18264 C -0.09023 0.1875 -0.09205 0.19306 -0.0944 0.19792 C -0.11015 0.23033 -0.09453 0.19421 -0.10716 0.22269 C -0.10937 0.22778 -0.11119 0.23333 -0.11367 0.23796 C -0.1177 0.24607 -0.12148 0.25463 -0.12643 0.26088 C -0.12903 0.26389 -0.13164 0.26667 -0.13398 0.27037 C -0.13567 0.27315 -0.13671 0.27685 -0.13828 0.27986 C -0.13997 0.2831 -0.14192 0.28611 -0.14362 0.28935 C -0.14518 0.29236 -0.14635 0.29583 -0.14791 0.29884 C -0.15247 0.30787 -0.15273 0.30764 -0.15755 0.31412 C -0.16276 0.3294 -0.15976 0.32153 -0.16823 0.34074 C -0.16966 0.34398 -0.17122 0.34699 -0.17252 0.35023 C -0.1733 0.35232 -0.17382 0.3544 -0.17474 0.35602 C -0.17565 0.35764 -0.17695 0.35833 -0.17786 0.35996 C -0.18802 0.37477 -0.17135 0.35394 -0.1875 0.37315 C -0.18828 0.375 -0.1888 0.37732 -0.18971 0.37894 C -0.1914 0.38195 -0.19505 0.38565 -0.19713 0.38843 C -0.19869 0.39028 -0.2 0.39213 -0.20143 0.39421 C -0.20533 0.40764 -0.20117 0.39722 -0.20794 0.40556 C -0.21796 0.41852 -0.20364 0.40463 -0.21536 0.41505 C -0.21796 0.41968 -0.21966 0.42338 -0.22291 0.42662 C -0.22382 0.42755 -0.225 0.42778 -0.22617 0.42847 C -0.23086 0.44121 -0.22526 0.42871 -0.23151 0.43611 C -0.23268 0.4375 -0.23346 0.44005 -0.23463 0.44167 C -0.23567 0.44329 -0.23685 0.44421 -0.23789 0.4456 C -0.23906 0.44722 -0.23997 0.44954 -0.24114 0.45139 C -0.2431 0.45417 -0.24544 0.45648 -0.24752 0.4588 L -0.25078 0.46273 C -0.25208 0.46991 -0.25247 0.47338 -0.25612 0.47986 C -0.25729 0.48195 -0.26093 0.48773 -0.26145 0.49121 C -0.26185 0.49445 -0.26145 0.49769 -0.26145 0.50093 L -0.25716 0.49884 " pathEditMode="relative" rAng="0" ptsTypes="AAAAAAAAAAAAAAAAAAAAAAAAAAAAAAAAAAAAAAAAAAAAAA">
                                      <p:cBhvr>
                                        <p:cTn id="6" dur="2000" fill="hold"/>
                                        <p:tgtEl>
                                          <p:spTgt spid="3"/>
                                        </p:tgtEl>
                                        <p:attrNameLst>
                                          <p:attrName>ppt_x</p:attrName>
                                          <p:attrName>ppt_y</p:attrName>
                                        </p:attrNameLst>
                                      </p:cBhvr>
                                      <p:rCtr x="-13086" y="250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76518" y="270456"/>
            <a:ext cx="2614412" cy="14810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7443987" y="270456"/>
            <a:ext cx="2601533" cy="15969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p:cNvSpPr/>
          <p:nvPr/>
        </p:nvSpPr>
        <p:spPr>
          <a:xfrm>
            <a:off x="3000777" y="3812146"/>
            <a:ext cx="5203065" cy="203486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7" name="TextBox 6"/>
          <p:cNvSpPr txBox="1"/>
          <p:nvPr/>
        </p:nvSpPr>
        <p:spPr>
          <a:xfrm>
            <a:off x="3606085" y="4031087"/>
            <a:ext cx="4185633" cy="369332"/>
          </a:xfrm>
          <a:prstGeom prst="rect">
            <a:avLst/>
          </a:prstGeom>
          <a:noFill/>
        </p:spPr>
        <p:txBody>
          <a:bodyPr wrap="square" rtlCol="0">
            <a:spAutoFit/>
          </a:bodyPr>
          <a:lstStyle/>
          <a:p>
            <a:pPr algn="ctr"/>
            <a:r>
              <a:rPr lang="en-US" dirty="0"/>
              <a:t>Variable </a:t>
            </a:r>
          </a:p>
        </p:txBody>
      </p:sp>
      <p:sp>
        <p:nvSpPr>
          <p:cNvPr id="8" name="TextBox 7"/>
          <p:cNvSpPr txBox="1"/>
          <p:nvPr/>
        </p:nvSpPr>
        <p:spPr>
          <a:xfrm>
            <a:off x="4765183" y="4726546"/>
            <a:ext cx="1687132" cy="707886"/>
          </a:xfrm>
          <a:prstGeom prst="rect">
            <a:avLst/>
          </a:prstGeom>
          <a:noFill/>
        </p:spPr>
        <p:txBody>
          <a:bodyPr wrap="square" rtlCol="0">
            <a:spAutoFit/>
          </a:bodyPr>
          <a:lstStyle/>
          <a:p>
            <a:pPr algn="ctr"/>
            <a:r>
              <a:rPr lang="en-US" sz="4000" dirty="0"/>
              <a:t>6</a:t>
            </a:r>
          </a:p>
        </p:txBody>
      </p:sp>
      <p:sp>
        <p:nvSpPr>
          <p:cNvPr id="9" name="TextBox 8"/>
          <p:cNvSpPr txBox="1"/>
          <p:nvPr/>
        </p:nvSpPr>
        <p:spPr>
          <a:xfrm>
            <a:off x="978794" y="531982"/>
            <a:ext cx="1609859" cy="369332"/>
          </a:xfrm>
          <a:prstGeom prst="rect">
            <a:avLst/>
          </a:prstGeom>
          <a:noFill/>
        </p:spPr>
        <p:txBody>
          <a:bodyPr wrap="square" rtlCol="0">
            <a:spAutoFit/>
          </a:bodyPr>
          <a:lstStyle/>
          <a:p>
            <a:r>
              <a:rPr lang="en-US" dirty="0"/>
              <a:t>Thread 1 </a:t>
            </a:r>
          </a:p>
        </p:txBody>
      </p:sp>
      <p:sp>
        <p:nvSpPr>
          <p:cNvPr id="10" name="TextBox 9"/>
          <p:cNvSpPr txBox="1"/>
          <p:nvPr/>
        </p:nvSpPr>
        <p:spPr>
          <a:xfrm>
            <a:off x="8100811" y="641659"/>
            <a:ext cx="2150771" cy="369332"/>
          </a:xfrm>
          <a:prstGeom prst="rect">
            <a:avLst/>
          </a:prstGeom>
          <a:noFill/>
        </p:spPr>
        <p:txBody>
          <a:bodyPr wrap="square" rtlCol="0">
            <a:spAutoFit/>
          </a:bodyPr>
          <a:lstStyle/>
          <a:p>
            <a:r>
              <a:rPr lang="en-US" dirty="0"/>
              <a:t>Thread 2</a:t>
            </a:r>
          </a:p>
        </p:txBody>
      </p:sp>
      <p:sp>
        <p:nvSpPr>
          <p:cNvPr id="11" name="TextBox 10"/>
          <p:cNvSpPr txBox="1"/>
          <p:nvPr/>
        </p:nvSpPr>
        <p:spPr>
          <a:xfrm>
            <a:off x="10045520" y="531982"/>
            <a:ext cx="1803043" cy="646331"/>
          </a:xfrm>
          <a:prstGeom prst="rect">
            <a:avLst/>
          </a:prstGeom>
          <a:noFill/>
        </p:spPr>
        <p:txBody>
          <a:bodyPr wrap="square" rtlCol="0">
            <a:spAutoFit/>
          </a:bodyPr>
          <a:lstStyle/>
          <a:p>
            <a:r>
              <a:rPr lang="en-US" dirty="0"/>
              <a:t>Add 1 then return</a:t>
            </a:r>
          </a:p>
        </p:txBody>
      </p:sp>
      <p:sp>
        <p:nvSpPr>
          <p:cNvPr id="12" name="TextBox 11"/>
          <p:cNvSpPr txBox="1"/>
          <p:nvPr/>
        </p:nvSpPr>
        <p:spPr>
          <a:xfrm>
            <a:off x="3090930" y="531982"/>
            <a:ext cx="2073498" cy="369332"/>
          </a:xfrm>
          <a:prstGeom prst="rect">
            <a:avLst/>
          </a:prstGeom>
          <a:noFill/>
        </p:spPr>
        <p:txBody>
          <a:bodyPr wrap="square" rtlCol="0">
            <a:spAutoFit/>
          </a:bodyPr>
          <a:lstStyle/>
          <a:p>
            <a:r>
              <a:rPr lang="en-US" dirty="0"/>
              <a:t>Add 1 then return</a:t>
            </a:r>
          </a:p>
        </p:txBody>
      </p:sp>
      <mc:AlternateContent xmlns:mc="http://schemas.openxmlformats.org/markup-compatibility/2006">
        <mc:Choice xmlns:p14="http://schemas.microsoft.com/office/powerpoint/2010/main" Requires="p14">
          <p:contentPart p14:bwMode="auto" r:id="rId2">
            <p14:nvContentPartPr>
              <p14:cNvPr id="2" name="Ink 1">
                <a:extLst>
                  <a:ext uri="{FF2B5EF4-FFF2-40B4-BE49-F238E27FC236}">
                    <a16:creationId xmlns:a16="http://schemas.microsoft.com/office/drawing/2014/main" id="{A4066251-ABA5-4BFD-B498-5D49D0114A6B}"/>
                  </a:ext>
                </a:extLst>
              </p14:cNvPr>
              <p14:cNvContentPartPr/>
              <p14:nvPr/>
            </p14:nvContentPartPr>
            <p14:xfrm>
              <a:off x="11053237" y="6207010"/>
              <a:ext cx="860040" cy="497520"/>
            </p14:xfrm>
          </p:contentPart>
        </mc:Choice>
        <mc:Fallback>
          <p:pic>
            <p:nvPicPr>
              <p:cNvPr id="2" name="Ink 1">
                <a:extLst>
                  <a:ext uri="{FF2B5EF4-FFF2-40B4-BE49-F238E27FC236}">
                    <a16:creationId xmlns:a16="http://schemas.microsoft.com/office/drawing/2014/main" id="{A4066251-ABA5-4BFD-B498-5D49D0114A6B}"/>
                  </a:ext>
                </a:extLst>
              </p:cNvPr>
              <p:cNvPicPr/>
              <p:nvPr/>
            </p:nvPicPr>
            <p:blipFill>
              <a:blip r:embed="rId3"/>
              <a:stretch>
                <a:fillRect/>
              </a:stretch>
            </p:blipFill>
            <p:spPr>
              <a:xfrm>
                <a:off x="10990263" y="6144010"/>
                <a:ext cx="985627" cy="623160"/>
              </a:xfrm>
              <a:prstGeom prst="rect">
                <a:avLst/>
              </a:prstGeom>
            </p:spPr>
          </p:pic>
        </mc:Fallback>
      </mc:AlternateContent>
      <p:pic>
        <p:nvPicPr>
          <p:cNvPr id="13" name="Picture 12">
            <a:extLst>
              <a:ext uri="{FF2B5EF4-FFF2-40B4-BE49-F238E27FC236}">
                <a16:creationId xmlns:a16="http://schemas.microsoft.com/office/drawing/2014/main" id="{5301EDD4-CE37-42E6-BA71-B07D54301247}"/>
              </a:ext>
            </a:extLst>
          </p:cNvPr>
          <p:cNvPicPr>
            <a:picLocks noChangeAspect="1"/>
          </p:cNvPicPr>
          <p:nvPr/>
        </p:nvPicPr>
        <p:blipFill>
          <a:blip r:embed="rId4"/>
          <a:stretch>
            <a:fillRect/>
          </a:stretch>
        </p:blipFill>
        <p:spPr>
          <a:xfrm>
            <a:off x="123743" y="6330953"/>
            <a:ext cx="6748862" cy="478699"/>
          </a:xfrm>
          <a:prstGeom prst="rect">
            <a:avLst/>
          </a:prstGeom>
        </p:spPr>
      </p:pic>
    </p:spTree>
    <p:extLst>
      <p:ext uri="{BB962C8B-B14F-4D97-AF65-F5344CB8AC3E}">
        <p14:creationId xmlns:p14="http://schemas.microsoft.com/office/powerpoint/2010/main" val="2814978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3894 -0.0419 L -0.03894 -0.0419 C -0.0806 -0.08981 -0.04245 -0.04514 -0.06472 -0.07222 C -0.06784 -0.07616 -0.07123 -0.07986 -0.07435 -0.0838 C -0.07839 -0.08866 -0.0819 -0.09491 -0.0862 -0.09884 C -0.11211 -0.12407 -0.08425 -0.09606 -0.1086 -0.12361 C -0.11276 -0.12847 -0.11745 -0.13194 -0.12149 -0.13704 C -0.125 -0.14143 -0.12774 -0.14745 -0.13112 -0.15231 C -0.13451 -0.15718 -0.13842 -0.16088 -0.1418 -0.16551 C -0.14623 -0.17176 -0.15026 -0.1787 -0.15469 -0.18472 C -0.15821 -0.18935 -0.16211 -0.19282 -0.16537 -0.19792 C -0.17565 -0.21389 -0.20052 -0.25718 -0.20834 -0.27616 L -0.22539 -0.31805 C -0.228 -0.3243 -0.23008 -0.33125 -0.23295 -0.33704 C -0.23724 -0.34606 -0.24128 -0.3537 -0.24467 -0.36366 C -0.24636 -0.36852 -0.24753 -0.37407 -0.24896 -0.37893 C -0.25039 -0.38356 -0.25196 -0.38773 -0.25326 -0.39236 C -0.25443 -0.39606 -0.25534 -0.4 -0.25651 -0.4037 C -0.25782 -0.40764 -0.25951 -0.41134 -0.26081 -0.41528 C -0.26198 -0.41898 -0.26276 -0.42292 -0.26394 -0.42662 C -0.26498 -0.4294 -0.26628 -0.43171 -0.26719 -0.43426 C -0.27253 -0.44861 -0.26849 -0.43866 -0.27253 -0.45139 C -0.27409 -0.45625 -0.27618 -0.46018 -0.27787 -0.46481 C -0.27943 -0.46852 -0.28073 -0.47245 -0.28217 -0.47616 C -0.28295 -0.47801 -0.28399 -0.47963 -0.28438 -0.48194 C -0.28477 -0.4838 -0.2849 -0.48588 -0.28542 -0.4875 C -0.28685 -0.49282 -0.28842 -0.49491 -0.29076 -0.49907 C -0.29154 -0.50162 -0.29193 -0.5044 -0.29297 -0.50671 C -0.29375 -0.50833 -0.29519 -0.5088 -0.2961 -0.51042 C -0.2974 -0.51273 -0.30352 -0.52847 -0.30365 -0.52963 C -0.3043 -0.53333 -0.30456 -0.5375 -0.30573 -0.54097 C -0.31029 -0.55301 -0.30821 -0.54907 -0.31107 -0.55417 L -0.31003 -0.55231 " pathEditMode="relative" ptsTypes="AAAAAAAAAAAAAAAAAAAAAAAAAAAAAAAAA">
                                      <p:cBhvr>
                                        <p:cTn id="6" dur="2000" fill="hold"/>
                                        <p:tgtEl>
                                          <p:spTgt spid="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_C5Modules_CC_License_standard" id="{F0FA9D47-06A1-4F86-A3DE-945BA88B3B0E}" vid="{A7340899-09C2-4C21-8394-A4D30A56A33C}"/>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769</TotalTime>
  <Words>590</Words>
  <Application>Microsoft Office PowerPoint</Application>
  <PresentationFormat>Widescreen</PresentationFormat>
  <Paragraphs>120</Paragraphs>
  <Slides>21</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21</vt:i4>
      </vt:variant>
    </vt:vector>
  </HeadingPairs>
  <TitlesOfParts>
    <vt:vector size="29" baseType="lpstr">
      <vt:lpstr>Arial</vt:lpstr>
      <vt:lpstr>Calibri</vt:lpstr>
      <vt:lpstr>Calibri Light</vt:lpstr>
      <vt:lpstr>Rockwell</vt:lpstr>
      <vt:lpstr>Rockwell Condensed</vt:lpstr>
      <vt:lpstr>Wingdings</vt:lpstr>
      <vt:lpstr>Wood Type</vt:lpstr>
      <vt:lpstr>PP_C5Modules_CC_License_standard</vt:lpstr>
      <vt:lpstr>  Vulnerabilities</vt:lpstr>
      <vt:lpstr>Learning Outcomes</vt:lpstr>
      <vt:lpstr>What is a race condition?</vt:lpstr>
      <vt:lpstr>Causes of race conditions</vt:lpstr>
      <vt:lpstr>How to fix race condition errors</vt:lpstr>
      <vt:lpstr>How to fix race condition errors</vt:lpstr>
      <vt:lpstr>PowerPoint Presentation</vt:lpstr>
      <vt:lpstr>PowerPoint Presentation</vt:lpstr>
      <vt:lpstr>PowerPoint Presentation</vt:lpstr>
      <vt:lpstr>PowerPoint Presentation</vt:lpstr>
      <vt:lpstr>PowerPoint Presentation</vt:lpstr>
      <vt:lpstr>PowerPoint Presentation</vt:lpstr>
      <vt:lpstr>So..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Conditions</dc:title>
  <dc:creator>Ali Hanson</dc:creator>
  <cp:lastModifiedBy>Ali Hanson</cp:lastModifiedBy>
  <cp:revision>31</cp:revision>
  <dcterms:created xsi:type="dcterms:W3CDTF">2017-05-22T13:56:20Z</dcterms:created>
  <dcterms:modified xsi:type="dcterms:W3CDTF">2017-07-27T18:20:51Z</dcterms:modified>
</cp:coreProperties>
</file>